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1" r:id="rId4"/>
    <p:sldMasterId id="2147483735" r:id="rId5"/>
  </p:sldMasterIdLst>
  <p:notesMasterIdLst>
    <p:notesMasterId r:id="rId48"/>
  </p:notesMasterIdLst>
  <p:handoutMasterIdLst>
    <p:handoutMasterId r:id="rId49"/>
  </p:handoutMasterIdLst>
  <p:sldIdLst>
    <p:sldId id="310" r:id="rId6"/>
    <p:sldId id="309" r:id="rId7"/>
    <p:sldId id="529" r:id="rId8"/>
    <p:sldId id="306" r:id="rId9"/>
    <p:sldId id="489" r:id="rId10"/>
    <p:sldId id="312" r:id="rId11"/>
    <p:sldId id="314" r:id="rId12"/>
    <p:sldId id="531" r:id="rId13"/>
    <p:sldId id="532" r:id="rId14"/>
    <p:sldId id="539" r:id="rId15"/>
    <p:sldId id="491" r:id="rId16"/>
    <p:sldId id="495" r:id="rId17"/>
    <p:sldId id="496" r:id="rId18"/>
    <p:sldId id="524" r:id="rId19"/>
    <p:sldId id="520" r:id="rId20"/>
    <p:sldId id="521" r:id="rId21"/>
    <p:sldId id="522" r:id="rId22"/>
    <p:sldId id="523" r:id="rId23"/>
    <p:sldId id="498" r:id="rId24"/>
    <p:sldId id="540" r:id="rId25"/>
    <p:sldId id="500" r:id="rId26"/>
    <p:sldId id="501" r:id="rId27"/>
    <p:sldId id="499" r:id="rId28"/>
    <p:sldId id="503" r:id="rId29"/>
    <p:sldId id="504" r:id="rId30"/>
    <p:sldId id="506" r:id="rId31"/>
    <p:sldId id="507" r:id="rId32"/>
    <p:sldId id="508" r:id="rId33"/>
    <p:sldId id="509" r:id="rId34"/>
    <p:sldId id="510" r:id="rId35"/>
    <p:sldId id="494" r:id="rId36"/>
    <p:sldId id="525" r:id="rId37"/>
    <p:sldId id="538" r:id="rId38"/>
    <p:sldId id="537" r:id="rId39"/>
    <p:sldId id="536" r:id="rId40"/>
    <p:sldId id="535" r:id="rId41"/>
    <p:sldId id="526" r:id="rId42"/>
    <p:sldId id="527" r:id="rId43"/>
    <p:sldId id="528" r:id="rId44"/>
    <p:sldId id="299" r:id="rId45"/>
    <p:sldId id="300" r:id="rId46"/>
    <p:sldId id="29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AE8"/>
    <a:srgbClr val="47697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5394" autoAdjust="0"/>
  </p:normalViewPr>
  <p:slideViewPr>
    <p:cSldViewPr snapToGrid="0">
      <p:cViewPr varScale="1">
        <p:scale>
          <a:sx n="111" d="100"/>
          <a:sy n="111" d="100"/>
        </p:scale>
        <p:origin x="582"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340531-42EB-4A0E-9177-A1346D3F5C11}"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A4CFECF3-DD9D-4AC5-ABB8-2D42F4FFFEB0}">
      <dgm:prSet phldrT="[Text]"/>
      <dgm:spPr/>
      <dgm:t>
        <a:bodyPr/>
        <a:lstStyle/>
        <a:p>
          <a:r>
            <a:rPr lang="en-US"/>
            <a:t>Proposal filed</a:t>
          </a:r>
        </a:p>
      </dgm:t>
    </dgm:pt>
    <dgm:pt modelId="{98B86695-5452-453F-9FAB-FBB52D0C3D54}" type="parTrans" cxnId="{E1A4775D-1A5E-4A95-BF92-A141E59D7999}">
      <dgm:prSet/>
      <dgm:spPr/>
      <dgm:t>
        <a:bodyPr/>
        <a:lstStyle/>
        <a:p>
          <a:endParaRPr lang="en-US"/>
        </a:p>
      </dgm:t>
    </dgm:pt>
    <dgm:pt modelId="{4C32A441-0232-4DCA-AC78-B3ABB9E94163}" type="sibTrans" cxnId="{E1A4775D-1A5E-4A95-BF92-A141E59D7999}">
      <dgm:prSet/>
      <dgm:spPr/>
      <dgm:t>
        <a:bodyPr/>
        <a:lstStyle/>
        <a:p>
          <a:endParaRPr lang="en-US" dirty="0"/>
        </a:p>
      </dgm:t>
    </dgm:pt>
    <dgm:pt modelId="{26CCE1B7-8CF6-4CD2-AD70-2FAC7798B982}">
      <dgm:prSet phldrT="[Text]"/>
      <dgm:spPr/>
      <dgm:t>
        <a:bodyPr/>
        <a:lstStyle/>
        <a:p>
          <a:r>
            <a:rPr lang="en-US"/>
            <a:t>Second Notice</a:t>
          </a:r>
        </a:p>
      </dgm:t>
    </dgm:pt>
    <dgm:pt modelId="{F5FB5460-D165-4798-9B67-913A39766AB0}" type="parTrans" cxnId="{6FE95102-A4E2-4B49-A329-87BB9E80B098}">
      <dgm:prSet/>
      <dgm:spPr/>
      <dgm:t>
        <a:bodyPr/>
        <a:lstStyle/>
        <a:p>
          <a:endParaRPr lang="en-US"/>
        </a:p>
      </dgm:t>
    </dgm:pt>
    <dgm:pt modelId="{75BBFB23-A953-4625-9AA5-1C00910F28EE}" type="sibTrans" cxnId="{6FE95102-A4E2-4B49-A329-87BB9E80B098}">
      <dgm:prSet/>
      <dgm:spPr/>
      <dgm:t>
        <a:bodyPr/>
        <a:lstStyle/>
        <a:p>
          <a:endParaRPr lang="en-US" dirty="0"/>
        </a:p>
      </dgm:t>
    </dgm:pt>
    <dgm:pt modelId="{89D923D6-2164-42F2-A3D9-AC1CCD17E60E}">
      <dgm:prSet phldrT="[Text]"/>
      <dgm:spPr/>
      <dgm:t>
        <a:bodyPr/>
        <a:lstStyle/>
        <a:p>
          <a:r>
            <a:rPr lang="en-US"/>
            <a:t>Board accepts proposal and holds hearings</a:t>
          </a:r>
        </a:p>
      </dgm:t>
    </dgm:pt>
    <dgm:pt modelId="{C9497097-F200-4716-A4FD-9754C9D4A5FF}" type="parTrans" cxnId="{6EE6DD4E-4971-45B2-96C6-0BDBE5FDE569}">
      <dgm:prSet/>
      <dgm:spPr/>
      <dgm:t>
        <a:bodyPr/>
        <a:lstStyle/>
        <a:p>
          <a:endParaRPr lang="en-US"/>
        </a:p>
      </dgm:t>
    </dgm:pt>
    <dgm:pt modelId="{AF21AD15-10FB-4876-8A59-0C843136728B}" type="sibTrans" cxnId="{6EE6DD4E-4971-45B2-96C6-0BDBE5FDE569}">
      <dgm:prSet/>
      <dgm:spPr/>
      <dgm:t>
        <a:bodyPr/>
        <a:lstStyle/>
        <a:p>
          <a:endParaRPr lang="en-US" dirty="0"/>
        </a:p>
      </dgm:t>
    </dgm:pt>
    <dgm:pt modelId="{C3D34497-8392-4E1C-8DB7-F351704099BB}">
      <dgm:prSet phldrT="[Text]"/>
      <dgm:spPr/>
      <dgm:t>
        <a:bodyPr/>
        <a:lstStyle/>
        <a:p>
          <a:r>
            <a:rPr lang="en-US"/>
            <a:t>First Notice</a:t>
          </a:r>
        </a:p>
      </dgm:t>
    </dgm:pt>
    <dgm:pt modelId="{D505DBBB-0F44-4247-A2AB-55CD60484932}" type="parTrans" cxnId="{F0C68118-AD81-4FC1-BB65-2B8A048AD9D7}">
      <dgm:prSet/>
      <dgm:spPr/>
      <dgm:t>
        <a:bodyPr/>
        <a:lstStyle/>
        <a:p>
          <a:endParaRPr lang="en-US"/>
        </a:p>
      </dgm:t>
    </dgm:pt>
    <dgm:pt modelId="{4B8875D3-4EB2-42F3-AE5D-5D85EC8AE088}" type="sibTrans" cxnId="{F0C68118-AD81-4FC1-BB65-2B8A048AD9D7}">
      <dgm:prSet/>
      <dgm:spPr/>
      <dgm:t>
        <a:bodyPr/>
        <a:lstStyle/>
        <a:p>
          <a:endParaRPr lang="en-US" dirty="0"/>
        </a:p>
      </dgm:t>
    </dgm:pt>
    <dgm:pt modelId="{001E8F6A-53A3-4962-9FD5-FB473D664BE4}">
      <dgm:prSet phldrT="[Text]"/>
      <dgm:spPr/>
      <dgm:t>
        <a:bodyPr/>
        <a:lstStyle/>
        <a:p>
          <a:r>
            <a:rPr lang="en-US"/>
            <a:t>Final Adoption</a:t>
          </a:r>
        </a:p>
      </dgm:t>
    </dgm:pt>
    <dgm:pt modelId="{7195654A-912B-4159-A229-891EA68DAEC4}" type="parTrans" cxnId="{C1935502-70A8-4801-AE66-627F6AF222B9}">
      <dgm:prSet/>
      <dgm:spPr/>
      <dgm:t>
        <a:bodyPr/>
        <a:lstStyle/>
        <a:p>
          <a:endParaRPr lang="en-US"/>
        </a:p>
      </dgm:t>
    </dgm:pt>
    <dgm:pt modelId="{EA915B30-C7EC-47EC-802A-7DCE96C20B07}" type="sibTrans" cxnId="{C1935502-70A8-4801-AE66-627F6AF222B9}">
      <dgm:prSet/>
      <dgm:spPr/>
      <dgm:t>
        <a:bodyPr/>
        <a:lstStyle/>
        <a:p>
          <a:endParaRPr lang="en-US" dirty="0"/>
        </a:p>
      </dgm:t>
    </dgm:pt>
    <dgm:pt modelId="{0C97FFFD-EE95-4D5F-BAD7-CF66E1D1532A}">
      <dgm:prSet phldrT="[Text]"/>
      <dgm:spPr/>
      <dgm:t>
        <a:bodyPr/>
        <a:lstStyle/>
        <a:p>
          <a:r>
            <a:rPr lang="en-US"/>
            <a:t>Effective Date</a:t>
          </a:r>
        </a:p>
      </dgm:t>
    </dgm:pt>
    <dgm:pt modelId="{295722A0-6299-42D2-949E-96CE2FAE1134}" type="parTrans" cxnId="{9B0C925A-FA30-43E7-8445-3064073B93DC}">
      <dgm:prSet/>
      <dgm:spPr/>
      <dgm:t>
        <a:bodyPr/>
        <a:lstStyle/>
        <a:p>
          <a:endParaRPr lang="en-US"/>
        </a:p>
      </dgm:t>
    </dgm:pt>
    <dgm:pt modelId="{A1AECDC9-A9E1-4DF2-B557-22D32A1F02F9}" type="sibTrans" cxnId="{9B0C925A-FA30-43E7-8445-3064073B93DC}">
      <dgm:prSet/>
      <dgm:spPr/>
      <dgm:t>
        <a:bodyPr/>
        <a:lstStyle/>
        <a:p>
          <a:endParaRPr lang="en-US"/>
        </a:p>
      </dgm:t>
    </dgm:pt>
    <dgm:pt modelId="{EE00766B-FD02-4F3F-BECD-15969D1B498B}" type="pres">
      <dgm:prSet presAssocID="{FC340531-42EB-4A0E-9177-A1346D3F5C11}" presName="Name0" presStyleCnt="0">
        <dgm:presLayoutVars>
          <dgm:dir/>
          <dgm:resizeHandles val="exact"/>
        </dgm:presLayoutVars>
      </dgm:prSet>
      <dgm:spPr/>
    </dgm:pt>
    <dgm:pt modelId="{FAA54DFC-156F-48BF-85FA-13256FD3993A}" type="pres">
      <dgm:prSet presAssocID="{A4CFECF3-DD9D-4AC5-ABB8-2D42F4FFFEB0}" presName="node" presStyleLbl="node1" presStyleIdx="0" presStyleCnt="6">
        <dgm:presLayoutVars>
          <dgm:bulletEnabled val="1"/>
        </dgm:presLayoutVars>
      </dgm:prSet>
      <dgm:spPr/>
    </dgm:pt>
    <dgm:pt modelId="{DD7513D0-6550-400B-BB9B-B24B2B4DE341}" type="pres">
      <dgm:prSet presAssocID="{4C32A441-0232-4DCA-AC78-B3ABB9E94163}" presName="sibTrans" presStyleLbl="sibTrans1D1" presStyleIdx="0" presStyleCnt="5"/>
      <dgm:spPr/>
    </dgm:pt>
    <dgm:pt modelId="{1463A9C4-4021-4860-9946-4640FDD4F5A8}" type="pres">
      <dgm:prSet presAssocID="{4C32A441-0232-4DCA-AC78-B3ABB9E94163}" presName="connectorText" presStyleLbl="sibTrans1D1" presStyleIdx="0" presStyleCnt="5"/>
      <dgm:spPr/>
    </dgm:pt>
    <dgm:pt modelId="{E6CA8EFC-A530-407D-9ADA-22097E2211C5}" type="pres">
      <dgm:prSet presAssocID="{89D923D6-2164-42F2-A3D9-AC1CCD17E60E}" presName="node" presStyleLbl="node1" presStyleIdx="1" presStyleCnt="6">
        <dgm:presLayoutVars>
          <dgm:bulletEnabled val="1"/>
        </dgm:presLayoutVars>
      </dgm:prSet>
      <dgm:spPr/>
    </dgm:pt>
    <dgm:pt modelId="{F5F13BF4-842E-4DA2-B5B8-5BCDF2ECE9B1}" type="pres">
      <dgm:prSet presAssocID="{AF21AD15-10FB-4876-8A59-0C843136728B}" presName="sibTrans" presStyleLbl="sibTrans1D1" presStyleIdx="1" presStyleCnt="5"/>
      <dgm:spPr/>
    </dgm:pt>
    <dgm:pt modelId="{56959E5F-1F92-461C-BF44-92EA7B0E618A}" type="pres">
      <dgm:prSet presAssocID="{AF21AD15-10FB-4876-8A59-0C843136728B}" presName="connectorText" presStyleLbl="sibTrans1D1" presStyleIdx="1" presStyleCnt="5"/>
      <dgm:spPr/>
    </dgm:pt>
    <dgm:pt modelId="{7812164F-BC2E-46E2-BF81-EC78C6CB0305}" type="pres">
      <dgm:prSet presAssocID="{C3D34497-8392-4E1C-8DB7-F351704099BB}" presName="node" presStyleLbl="node1" presStyleIdx="2" presStyleCnt="6">
        <dgm:presLayoutVars>
          <dgm:bulletEnabled val="1"/>
        </dgm:presLayoutVars>
      </dgm:prSet>
      <dgm:spPr/>
    </dgm:pt>
    <dgm:pt modelId="{BEAE8072-C9FB-4A65-8A07-A67B1847CA15}" type="pres">
      <dgm:prSet presAssocID="{4B8875D3-4EB2-42F3-AE5D-5D85EC8AE088}" presName="sibTrans" presStyleLbl="sibTrans1D1" presStyleIdx="2" presStyleCnt="5"/>
      <dgm:spPr/>
    </dgm:pt>
    <dgm:pt modelId="{1E8019FD-B963-43F2-8AC5-9C75DD0FF0FF}" type="pres">
      <dgm:prSet presAssocID="{4B8875D3-4EB2-42F3-AE5D-5D85EC8AE088}" presName="connectorText" presStyleLbl="sibTrans1D1" presStyleIdx="2" presStyleCnt="5"/>
      <dgm:spPr/>
    </dgm:pt>
    <dgm:pt modelId="{C2B22F7A-25A7-4A7C-8295-5601A4BE8B42}" type="pres">
      <dgm:prSet presAssocID="{26CCE1B7-8CF6-4CD2-AD70-2FAC7798B982}" presName="node" presStyleLbl="node1" presStyleIdx="3" presStyleCnt="6">
        <dgm:presLayoutVars>
          <dgm:bulletEnabled val="1"/>
        </dgm:presLayoutVars>
      </dgm:prSet>
      <dgm:spPr/>
    </dgm:pt>
    <dgm:pt modelId="{2BF9FA8E-0292-42F9-A6A2-FC4F72576FF3}" type="pres">
      <dgm:prSet presAssocID="{75BBFB23-A953-4625-9AA5-1C00910F28EE}" presName="sibTrans" presStyleLbl="sibTrans1D1" presStyleIdx="3" presStyleCnt="5"/>
      <dgm:spPr/>
    </dgm:pt>
    <dgm:pt modelId="{92C681CA-4038-4BF3-AE89-F025CC25498F}" type="pres">
      <dgm:prSet presAssocID="{75BBFB23-A953-4625-9AA5-1C00910F28EE}" presName="connectorText" presStyleLbl="sibTrans1D1" presStyleIdx="3" presStyleCnt="5"/>
      <dgm:spPr/>
    </dgm:pt>
    <dgm:pt modelId="{D1B529AB-239D-4C93-B221-1A520E494F44}" type="pres">
      <dgm:prSet presAssocID="{001E8F6A-53A3-4962-9FD5-FB473D664BE4}" presName="node" presStyleLbl="node1" presStyleIdx="4" presStyleCnt="6">
        <dgm:presLayoutVars>
          <dgm:bulletEnabled val="1"/>
        </dgm:presLayoutVars>
      </dgm:prSet>
      <dgm:spPr/>
    </dgm:pt>
    <dgm:pt modelId="{D1EC2B08-07E7-47E3-9E19-B96146081F13}" type="pres">
      <dgm:prSet presAssocID="{EA915B30-C7EC-47EC-802A-7DCE96C20B07}" presName="sibTrans" presStyleLbl="sibTrans1D1" presStyleIdx="4" presStyleCnt="5"/>
      <dgm:spPr/>
    </dgm:pt>
    <dgm:pt modelId="{8AB9498A-CF55-489E-A301-13C6EA0FD044}" type="pres">
      <dgm:prSet presAssocID="{EA915B30-C7EC-47EC-802A-7DCE96C20B07}" presName="connectorText" presStyleLbl="sibTrans1D1" presStyleIdx="4" presStyleCnt="5"/>
      <dgm:spPr/>
    </dgm:pt>
    <dgm:pt modelId="{39ADA847-7973-458D-A0E1-671A01A69102}" type="pres">
      <dgm:prSet presAssocID="{0C97FFFD-EE95-4D5F-BAD7-CF66E1D1532A}" presName="node" presStyleLbl="node1" presStyleIdx="5" presStyleCnt="6">
        <dgm:presLayoutVars>
          <dgm:bulletEnabled val="1"/>
        </dgm:presLayoutVars>
      </dgm:prSet>
      <dgm:spPr/>
    </dgm:pt>
  </dgm:ptLst>
  <dgm:cxnLst>
    <dgm:cxn modelId="{6FE95102-A4E2-4B49-A329-87BB9E80B098}" srcId="{FC340531-42EB-4A0E-9177-A1346D3F5C11}" destId="{26CCE1B7-8CF6-4CD2-AD70-2FAC7798B982}" srcOrd="3" destOrd="0" parTransId="{F5FB5460-D165-4798-9B67-913A39766AB0}" sibTransId="{75BBFB23-A953-4625-9AA5-1C00910F28EE}"/>
    <dgm:cxn modelId="{C1935502-70A8-4801-AE66-627F6AF222B9}" srcId="{FC340531-42EB-4A0E-9177-A1346D3F5C11}" destId="{001E8F6A-53A3-4962-9FD5-FB473D664BE4}" srcOrd="4" destOrd="0" parTransId="{7195654A-912B-4159-A229-891EA68DAEC4}" sibTransId="{EA915B30-C7EC-47EC-802A-7DCE96C20B07}"/>
    <dgm:cxn modelId="{F0C68118-AD81-4FC1-BB65-2B8A048AD9D7}" srcId="{FC340531-42EB-4A0E-9177-A1346D3F5C11}" destId="{C3D34497-8392-4E1C-8DB7-F351704099BB}" srcOrd="2" destOrd="0" parTransId="{D505DBBB-0F44-4247-A2AB-55CD60484932}" sibTransId="{4B8875D3-4EB2-42F3-AE5D-5D85EC8AE088}"/>
    <dgm:cxn modelId="{74CB402F-34E3-46C3-B174-F3CCFF63C01F}" type="presOf" srcId="{4C32A441-0232-4DCA-AC78-B3ABB9E94163}" destId="{DD7513D0-6550-400B-BB9B-B24B2B4DE341}" srcOrd="0" destOrd="0" presId="urn:microsoft.com/office/officeart/2016/7/layout/RepeatingBendingProcessNew"/>
    <dgm:cxn modelId="{4B5EAC32-061C-4CF1-94ED-174F564042F7}" type="presOf" srcId="{0C97FFFD-EE95-4D5F-BAD7-CF66E1D1532A}" destId="{39ADA847-7973-458D-A0E1-671A01A69102}" srcOrd="0" destOrd="0" presId="urn:microsoft.com/office/officeart/2016/7/layout/RepeatingBendingProcessNew"/>
    <dgm:cxn modelId="{E1A4775D-1A5E-4A95-BF92-A141E59D7999}" srcId="{FC340531-42EB-4A0E-9177-A1346D3F5C11}" destId="{A4CFECF3-DD9D-4AC5-ABB8-2D42F4FFFEB0}" srcOrd="0" destOrd="0" parTransId="{98B86695-5452-453F-9FAB-FBB52D0C3D54}" sibTransId="{4C32A441-0232-4DCA-AC78-B3ABB9E94163}"/>
    <dgm:cxn modelId="{A0A47C5E-11AE-49BC-93D1-E2A1FBF1EEB6}" type="presOf" srcId="{75BBFB23-A953-4625-9AA5-1C00910F28EE}" destId="{2BF9FA8E-0292-42F9-A6A2-FC4F72576FF3}" srcOrd="0" destOrd="0" presId="urn:microsoft.com/office/officeart/2016/7/layout/RepeatingBendingProcessNew"/>
    <dgm:cxn modelId="{310E2260-F048-4535-9879-CB28586646B8}" type="presOf" srcId="{A4CFECF3-DD9D-4AC5-ABB8-2D42F4FFFEB0}" destId="{FAA54DFC-156F-48BF-85FA-13256FD3993A}" srcOrd="0" destOrd="0" presId="urn:microsoft.com/office/officeart/2016/7/layout/RepeatingBendingProcessNew"/>
    <dgm:cxn modelId="{EA8D8860-B510-4609-8D91-47D3FA3CA462}" type="presOf" srcId="{EA915B30-C7EC-47EC-802A-7DCE96C20B07}" destId="{D1EC2B08-07E7-47E3-9E19-B96146081F13}" srcOrd="0" destOrd="0" presId="urn:microsoft.com/office/officeart/2016/7/layout/RepeatingBendingProcessNew"/>
    <dgm:cxn modelId="{899E3745-291C-459C-95E7-77986C2CD70F}" type="presOf" srcId="{FC340531-42EB-4A0E-9177-A1346D3F5C11}" destId="{EE00766B-FD02-4F3F-BECD-15969D1B498B}" srcOrd="0" destOrd="0" presId="urn:microsoft.com/office/officeart/2016/7/layout/RepeatingBendingProcessNew"/>
    <dgm:cxn modelId="{4747E169-F6CA-418C-9832-84C747343C2A}" type="presOf" srcId="{4B8875D3-4EB2-42F3-AE5D-5D85EC8AE088}" destId="{BEAE8072-C9FB-4A65-8A07-A67B1847CA15}" srcOrd="0" destOrd="0" presId="urn:microsoft.com/office/officeart/2016/7/layout/RepeatingBendingProcessNew"/>
    <dgm:cxn modelId="{5C27E54A-E4B4-4716-B4A3-809879879299}" type="presOf" srcId="{001E8F6A-53A3-4962-9FD5-FB473D664BE4}" destId="{D1B529AB-239D-4C93-B221-1A520E494F44}" srcOrd="0" destOrd="0" presId="urn:microsoft.com/office/officeart/2016/7/layout/RepeatingBendingProcessNew"/>
    <dgm:cxn modelId="{67B7F66B-19EB-4F93-8C99-FF164933B48B}" type="presOf" srcId="{4C32A441-0232-4DCA-AC78-B3ABB9E94163}" destId="{1463A9C4-4021-4860-9946-4640FDD4F5A8}" srcOrd="1" destOrd="0" presId="urn:microsoft.com/office/officeart/2016/7/layout/RepeatingBendingProcessNew"/>
    <dgm:cxn modelId="{6EE6DD4E-4971-45B2-96C6-0BDBE5FDE569}" srcId="{FC340531-42EB-4A0E-9177-A1346D3F5C11}" destId="{89D923D6-2164-42F2-A3D9-AC1CCD17E60E}" srcOrd="1" destOrd="0" parTransId="{C9497097-F200-4716-A4FD-9754C9D4A5FF}" sibTransId="{AF21AD15-10FB-4876-8A59-0C843136728B}"/>
    <dgm:cxn modelId="{DD896A59-BDEB-4337-963D-E8734A6113D8}" type="presOf" srcId="{75BBFB23-A953-4625-9AA5-1C00910F28EE}" destId="{92C681CA-4038-4BF3-AE89-F025CC25498F}" srcOrd="1" destOrd="0" presId="urn:microsoft.com/office/officeart/2016/7/layout/RepeatingBendingProcessNew"/>
    <dgm:cxn modelId="{9B0C925A-FA30-43E7-8445-3064073B93DC}" srcId="{FC340531-42EB-4A0E-9177-A1346D3F5C11}" destId="{0C97FFFD-EE95-4D5F-BAD7-CF66E1D1532A}" srcOrd="5" destOrd="0" parTransId="{295722A0-6299-42D2-949E-96CE2FAE1134}" sibTransId="{A1AECDC9-A9E1-4DF2-B557-22D32A1F02F9}"/>
    <dgm:cxn modelId="{B29BCC84-AE2B-4D35-9130-09522CC1B55A}" type="presOf" srcId="{C3D34497-8392-4E1C-8DB7-F351704099BB}" destId="{7812164F-BC2E-46E2-BF81-EC78C6CB0305}" srcOrd="0" destOrd="0" presId="urn:microsoft.com/office/officeart/2016/7/layout/RepeatingBendingProcessNew"/>
    <dgm:cxn modelId="{955A5D90-960E-4104-B7EE-C1088BEB380A}" type="presOf" srcId="{EA915B30-C7EC-47EC-802A-7DCE96C20B07}" destId="{8AB9498A-CF55-489E-A301-13C6EA0FD044}" srcOrd="1" destOrd="0" presId="urn:microsoft.com/office/officeart/2016/7/layout/RepeatingBendingProcessNew"/>
    <dgm:cxn modelId="{51507FA3-C8CE-49FA-8EC1-7AD50CB88F5B}" type="presOf" srcId="{4B8875D3-4EB2-42F3-AE5D-5D85EC8AE088}" destId="{1E8019FD-B963-43F2-8AC5-9C75DD0FF0FF}" srcOrd="1" destOrd="0" presId="urn:microsoft.com/office/officeart/2016/7/layout/RepeatingBendingProcessNew"/>
    <dgm:cxn modelId="{5801F4BF-01EE-4780-B07B-4BA87DAE7503}" type="presOf" srcId="{26CCE1B7-8CF6-4CD2-AD70-2FAC7798B982}" destId="{C2B22F7A-25A7-4A7C-8295-5601A4BE8B42}" srcOrd="0" destOrd="0" presId="urn:microsoft.com/office/officeart/2016/7/layout/RepeatingBendingProcessNew"/>
    <dgm:cxn modelId="{6B94F7BF-CEA0-4216-A9F8-531702B21A93}" type="presOf" srcId="{AF21AD15-10FB-4876-8A59-0C843136728B}" destId="{56959E5F-1F92-461C-BF44-92EA7B0E618A}" srcOrd="1" destOrd="0" presId="urn:microsoft.com/office/officeart/2016/7/layout/RepeatingBendingProcessNew"/>
    <dgm:cxn modelId="{FCAF2FCB-72CA-4033-8350-DAC2A7E80168}" type="presOf" srcId="{AF21AD15-10FB-4876-8A59-0C843136728B}" destId="{F5F13BF4-842E-4DA2-B5B8-5BCDF2ECE9B1}" srcOrd="0" destOrd="0" presId="urn:microsoft.com/office/officeart/2016/7/layout/RepeatingBendingProcessNew"/>
    <dgm:cxn modelId="{817F43F3-CF2B-4B9A-9E62-B485E3E343E6}" type="presOf" srcId="{89D923D6-2164-42F2-A3D9-AC1CCD17E60E}" destId="{E6CA8EFC-A530-407D-9ADA-22097E2211C5}" srcOrd="0" destOrd="0" presId="urn:microsoft.com/office/officeart/2016/7/layout/RepeatingBendingProcessNew"/>
    <dgm:cxn modelId="{8F995339-59F2-42E1-B2BA-572944856D20}" type="presParOf" srcId="{EE00766B-FD02-4F3F-BECD-15969D1B498B}" destId="{FAA54DFC-156F-48BF-85FA-13256FD3993A}" srcOrd="0" destOrd="0" presId="urn:microsoft.com/office/officeart/2016/7/layout/RepeatingBendingProcessNew"/>
    <dgm:cxn modelId="{770C8CA2-E17D-4984-9E94-AC27C9FA5B21}" type="presParOf" srcId="{EE00766B-FD02-4F3F-BECD-15969D1B498B}" destId="{DD7513D0-6550-400B-BB9B-B24B2B4DE341}" srcOrd="1" destOrd="0" presId="urn:microsoft.com/office/officeart/2016/7/layout/RepeatingBendingProcessNew"/>
    <dgm:cxn modelId="{8B51ABF7-3BD1-4481-B2B1-47AC20D1EDF5}" type="presParOf" srcId="{DD7513D0-6550-400B-BB9B-B24B2B4DE341}" destId="{1463A9C4-4021-4860-9946-4640FDD4F5A8}" srcOrd="0" destOrd="0" presId="urn:microsoft.com/office/officeart/2016/7/layout/RepeatingBendingProcessNew"/>
    <dgm:cxn modelId="{4DA62D07-E2BB-45D0-A152-439F2E3EB06D}" type="presParOf" srcId="{EE00766B-FD02-4F3F-BECD-15969D1B498B}" destId="{E6CA8EFC-A530-407D-9ADA-22097E2211C5}" srcOrd="2" destOrd="0" presId="urn:microsoft.com/office/officeart/2016/7/layout/RepeatingBendingProcessNew"/>
    <dgm:cxn modelId="{B7FCCCDE-85DB-4F0B-A240-D9A6C78C032D}" type="presParOf" srcId="{EE00766B-FD02-4F3F-BECD-15969D1B498B}" destId="{F5F13BF4-842E-4DA2-B5B8-5BCDF2ECE9B1}" srcOrd="3" destOrd="0" presId="urn:microsoft.com/office/officeart/2016/7/layout/RepeatingBendingProcessNew"/>
    <dgm:cxn modelId="{66D11068-D0C8-4E16-9297-711FFAC8AA48}" type="presParOf" srcId="{F5F13BF4-842E-4DA2-B5B8-5BCDF2ECE9B1}" destId="{56959E5F-1F92-461C-BF44-92EA7B0E618A}" srcOrd="0" destOrd="0" presId="urn:microsoft.com/office/officeart/2016/7/layout/RepeatingBendingProcessNew"/>
    <dgm:cxn modelId="{3B066A28-259F-4A0C-B742-A3F3ACDB6316}" type="presParOf" srcId="{EE00766B-FD02-4F3F-BECD-15969D1B498B}" destId="{7812164F-BC2E-46E2-BF81-EC78C6CB0305}" srcOrd="4" destOrd="0" presId="urn:microsoft.com/office/officeart/2016/7/layout/RepeatingBendingProcessNew"/>
    <dgm:cxn modelId="{AC6AABEE-AFE8-4EB2-BBFE-54D68CFDA0F2}" type="presParOf" srcId="{EE00766B-FD02-4F3F-BECD-15969D1B498B}" destId="{BEAE8072-C9FB-4A65-8A07-A67B1847CA15}" srcOrd="5" destOrd="0" presId="urn:microsoft.com/office/officeart/2016/7/layout/RepeatingBendingProcessNew"/>
    <dgm:cxn modelId="{D0B2E47E-7662-46A8-923E-66E53781F55D}" type="presParOf" srcId="{BEAE8072-C9FB-4A65-8A07-A67B1847CA15}" destId="{1E8019FD-B963-43F2-8AC5-9C75DD0FF0FF}" srcOrd="0" destOrd="0" presId="urn:microsoft.com/office/officeart/2016/7/layout/RepeatingBendingProcessNew"/>
    <dgm:cxn modelId="{59C328E2-7E1A-4455-85A0-80341769A279}" type="presParOf" srcId="{EE00766B-FD02-4F3F-BECD-15969D1B498B}" destId="{C2B22F7A-25A7-4A7C-8295-5601A4BE8B42}" srcOrd="6" destOrd="0" presId="urn:microsoft.com/office/officeart/2016/7/layout/RepeatingBendingProcessNew"/>
    <dgm:cxn modelId="{4E3CB886-0B5C-45A6-96AB-0BE0A782E59E}" type="presParOf" srcId="{EE00766B-FD02-4F3F-BECD-15969D1B498B}" destId="{2BF9FA8E-0292-42F9-A6A2-FC4F72576FF3}" srcOrd="7" destOrd="0" presId="urn:microsoft.com/office/officeart/2016/7/layout/RepeatingBendingProcessNew"/>
    <dgm:cxn modelId="{695DBDB3-8F60-4857-8E75-289DDBA197DA}" type="presParOf" srcId="{2BF9FA8E-0292-42F9-A6A2-FC4F72576FF3}" destId="{92C681CA-4038-4BF3-AE89-F025CC25498F}" srcOrd="0" destOrd="0" presId="urn:microsoft.com/office/officeart/2016/7/layout/RepeatingBendingProcessNew"/>
    <dgm:cxn modelId="{0543B714-9FAB-4ECD-84B7-2B7F44C0269F}" type="presParOf" srcId="{EE00766B-FD02-4F3F-BECD-15969D1B498B}" destId="{D1B529AB-239D-4C93-B221-1A520E494F44}" srcOrd="8" destOrd="0" presId="urn:microsoft.com/office/officeart/2016/7/layout/RepeatingBendingProcessNew"/>
    <dgm:cxn modelId="{6F3A0657-190A-48B7-8DA7-77DC0893DE34}" type="presParOf" srcId="{EE00766B-FD02-4F3F-BECD-15969D1B498B}" destId="{D1EC2B08-07E7-47E3-9E19-B96146081F13}" srcOrd="9" destOrd="0" presId="urn:microsoft.com/office/officeart/2016/7/layout/RepeatingBendingProcessNew"/>
    <dgm:cxn modelId="{B0228592-78A4-41B4-BF89-F9D650E344D9}" type="presParOf" srcId="{D1EC2B08-07E7-47E3-9E19-B96146081F13}" destId="{8AB9498A-CF55-489E-A301-13C6EA0FD044}" srcOrd="0" destOrd="0" presId="urn:microsoft.com/office/officeart/2016/7/layout/RepeatingBendingProcessNew"/>
    <dgm:cxn modelId="{4FE60464-D05F-4116-829B-20721A517E17}" type="presParOf" srcId="{EE00766B-FD02-4F3F-BECD-15969D1B498B}" destId="{39ADA847-7973-458D-A0E1-671A01A69102}"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3B8FC3-4537-4D88-A77D-BBC6749E6B8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4B6BCF1-CAE2-4701-846C-05E3BFF97AA5}">
      <dgm:prSet/>
      <dgm:spPr/>
      <dgm:t>
        <a:bodyPr/>
        <a:lstStyle/>
        <a:p>
          <a:r>
            <a:rPr lang="en-US" dirty="0"/>
            <a:t>o	What will the Board do if in certain parts of the state there is a known groundwater plume that exceeds the standard?</a:t>
          </a:r>
        </a:p>
      </dgm:t>
    </dgm:pt>
    <dgm:pt modelId="{5A599BB3-8B6A-40DC-8C5B-0BD2382EF7F3}" type="parTrans" cxnId="{4CE957C2-066D-47DE-8FF4-2B9054A65E3C}">
      <dgm:prSet/>
      <dgm:spPr/>
      <dgm:t>
        <a:bodyPr/>
        <a:lstStyle/>
        <a:p>
          <a:endParaRPr lang="en-US"/>
        </a:p>
      </dgm:t>
    </dgm:pt>
    <dgm:pt modelId="{A77B8B20-9A6C-4A55-A124-22A372DB8A8E}" type="sibTrans" cxnId="{4CE957C2-066D-47DE-8FF4-2B9054A65E3C}">
      <dgm:prSet/>
      <dgm:spPr/>
      <dgm:t>
        <a:bodyPr/>
        <a:lstStyle/>
        <a:p>
          <a:endParaRPr lang="en-US"/>
        </a:p>
      </dgm:t>
    </dgm:pt>
    <dgm:pt modelId="{E48A51D6-C27C-41C3-A275-87F77313978C}">
      <dgm:prSet/>
      <dgm:spPr/>
      <dgm:t>
        <a:bodyPr/>
        <a:lstStyle/>
        <a:p>
          <a:r>
            <a:rPr lang="en-US"/>
            <a:t>o	How will the Board manage adjusted standards for PFAS in groundwater?</a:t>
          </a:r>
        </a:p>
      </dgm:t>
    </dgm:pt>
    <dgm:pt modelId="{739F2D7E-57A8-4A9F-AB56-49877A60208D}" type="parTrans" cxnId="{D98CB737-6708-43D8-9E8F-7B5BAB410647}">
      <dgm:prSet/>
      <dgm:spPr/>
      <dgm:t>
        <a:bodyPr/>
        <a:lstStyle/>
        <a:p>
          <a:endParaRPr lang="en-US"/>
        </a:p>
      </dgm:t>
    </dgm:pt>
    <dgm:pt modelId="{494D1CB2-C5AC-4F58-9F87-6036DD7C91D2}" type="sibTrans" cxnId="{D98CB737-6708-43D8-9E8F-7B5BAB410647}">
      <dgm:prSet/>
      <dgm:spPr/>
      <dgm:t>
        <a:bodyPr/>
        <a:lstStyle/>
        <a:p>
          <a:endParaRPr lang="en-US"/>
        </a:p>
      </dgm:t>
    </dgm:pt>
    <dgm:pt modelId="{C8187FCF-E22E-4EEA-8362-F6E0FFEFB128}" type="pres">
      <dgm:prSet presAssocID="{533B8FC3-4537-4D88-A77D-BBC6749E6B8C}" presName="linear" presStyleCnt="0">
        <dgm:presLayoutVars>
          <dgm:animLvl val="lvl"/>
          <dgm:resizeHandles val="exact"/>
        </dgm:presLayoutVars>
      </dgm:prSet>
      <dgm:spPr/>
    </dgm:pt>
    <dgm:pt modelId="{3A727BD4-FD32-4185-9AB1-30EEB6A6326F}" type="pres">
      <dgm:prSet presAssocID="{74B6BCF1-CAE2-4701-846C-05E3BFF97AA5}" presName="parentText" presStyleLbl="node1" presStyleIdx="0" presStyleCnt="2">
        <dgm:presLayoutVars>
          <dgm:chMax val="0"/>
          <dgm:bulletEnabled val="1"/>
        </dgm:presLayoutVars>
      </dgm:prSet>
      <dgm:spPr/>
    </dgm:pt>
    <dgm:pt modelId="{070C51C7-D7DD-49A4-B93E-B415943EA263}" type="pres">
      <dgm:prSet presAssocID="{A77B8B20-9A6C-4A55-A124-22A372DB8A8E}" presName="spacer" presStyleCnt="0"/>
      <dgm:spPr/>
    </dgm:pt>
    <dgm:pt modelId="{ABC12C4C-EC16-4C88-976F-6BF0F439E87D}" type="pres">
      <dgm:prSet presAssocID="{E48A51D6-C27C-41C3-A275-87F77313978C}" presName="parentText" presStyleLbl="node1" presStyleIdx="1" presStyleCnt="2">
        <dgm:presLayoutVars>
          <dgm:chMax val="0"/>
          <dgm:bulletEnabled val="1"/>
        </dgm:presLayoutVars>
      </dgm:prSet>
      <dgm:spPr/>
    </dgm:pt>
  </dgm:ptLst>
  <dgm:cxnLst>
    <dgm:cxn modelId="{D98CB737-6708-43D8-9E8F-7B5BAB410647}" srcId="{533B8FC3-4537-4D88-A77D-BBC6749E6B8C}" destId="{E48A51D6-C27C-41C3-A275-87F77313978C}" srcOrd="1" destOrd="0" parTransId="{739F2D7E-57A8-4A9F-AB56-49877A60208D}" sibTransId="{494D1CB2-C5AC-4F58-9F87-6036DD7C91D2}"/>
    <dgm:cxn modelId="{C7AE55BD-D31D-48CF-A0CE-E359CF52B0FC}" type="presOf" srcId="{533B8FC3-4537-4D88-A77D-BBC6749E6B8C}" destId="{C8187FCF-E22E-4EEA-8362-F6E0FFEFB128}" srcOrd="0" destOrd="0" presId="urn:microsoft.com/office/officeart/2005/8/layout/vList2"/>
    <dgm:cxn modelId="{4CE957C2-066D-47DE-8FF4-2B9054A65E3C}" srcId="{533B8FC3-4537-4D88-A77D-BBC6749E6B8C}" destId="{74B6BCF1-CAE2-4701-846C-05E3BFF97AA5}" srcOrd="0" destOrd="0" parTransId="{5A599BB3-8B6A-40DC-8C5B-0BD2382EF7F3}" sibTransId="{A77B8B20-9A6C-4A55-A124-22A372DB8A8E}"/>
    <dgm:cxn modelId="{F05399C2-A8A9-4CFB-8D99-D72F0C1E666B}" type="presOf" srcId="{E48A51D6-C27C-41C3-A275-87F77313978C}" destId="{ABC12C4C-EC16-4C88-976F-6BF0F439E87D}" srcOrd="0" destOrd="0" presId="urn:microsoft.com/office/officeart/2005/8/layout/vList2"/>
    <dgm:cxn modelId="{980474F7-17BE-42FB-9CC0-2D9AD1BB0A6B}" type="presOf" srcId="{74B6BCF1-CAE2-4701-846C-05E3BFF97AA5}" destId="{3A727BD4-FD32-4185-9AB1-30EEB6A6326F}" srcOrd="0" destOrd="0" presId="urn:microsoft.com/office/officeart/2005/8/layout/vList2"/>
    <dgm:cxn modelId="{80E64B08-AF3B-4891-B62A-3111DB411653}" type="presParOf" srcId="{C8187FCF-E22E-4EEA-8362-F6E0FFEFB128}" destId="{3A727BD4-FD32-4185-9AB1-30EEB6A6326F}" srcOrd="0" destOrd="0" presId="urn:microsoft.com/office/officeart/2005/8/layout/vList2"/>
    <dgm:cxn modelId="{C270BC52-046F-44B3-B37D-4F3E80BA5643}" type="presParOf" srcId="{C8187FCF-E22E-4EEA-8362-F6E0FFEFB128}" destId="{070C51C7-D7DD-49A4-B93E-B415943EA263}" srcOrd="1" destOrd="0" presId="urn:microsoft.com/office/officeart/2005/8/layout/vList2"/>
    <dgm:cxn modelId="{F6234BD8-DCEC-49F5-A83A-CD55DC64B6F5}" type="presParOf" srcId="{C8187FCF-E22E-4EEA-8362-F6E0FFEFB128}" destId="{ABC12C4C-EC16-4C88-976F-6BF0F439E87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513D0-6550-400B-BB9B-B24B2B4DE341}">
      <dsp:nvSpPr>
        <dsp:cNvPr id="0" name=""/>
        <dsp:cNvSpPr/>
      </dsp:nvSpPr>
      <dsp:spPr>
        <a:xfrm>
          <a:off x="2616334" y="606656"/>
          <a:ext cx="467181" cy="91440"/>
        </a:xfrm>
        <a:custGeom>
          <a:avLst/>
          <a:gdLst/>
          <a:ahLst/>
          <a:cxnLst/>
          <a:rect l="0" t="0" r="0" b="0"/>
          <a:pathLst>
            <a:path>
              <a:moveTo>
                <a:pt x="0" y="45720"/>
              </a:moveTo>
              <a:lnTo>
                <a:pt x="46718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37480" y="649887"/>
        <a:ext cx="24889" cy="4977"/>
      </dsp:txXfrm>
    </dsp:sp>
    <dsp:sp modelId="{FAA54DFC-156F-48BF-85FA-13256FD3993A}">
      <dsp:nvSpPr>
        <dsp:cNvPr id="0" name=""/>
        <dsp:cNvSpPr/>
      </dsp:nvSpPr>
      <dsp:spPr>
        <a:xfrm>
          <a:off x="453866" y="3095"/>
          <a:ext cx="2164267" cy="129856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Proposal filed</a:t>
          </a:r>
        </a:p>
      </dsp:txBody>
      <dsp:txXfrm>
        <a:off x="453866" y="3095"/>
        <a:ext cx="2164267" cy="1298560"/>
      </dsp:txXfrm>
    </dsp:sp>
    <dsp:sp modelId="{F5F13BF4-842E-4DA2-B5B8-5BCDF2ECE9B1}">
      <dsp:nvSpPr>
        <dsp:cNvPr id="0" name=""/>
        <dsp:cNvSpPr/>
      </dsp:nvSpPr>
      <dsp:spPr>
        <a:xfrm>
          <a:off x="1536000" y="1299856"/>
          <a:ext cx="2662049" cy="467181"/>
        </a:xfrm>
        <a:custGeom>
          <a:avLst/>
          <a:gdLst/>
          <a:ahLst/>
          <a:cxnLst/>
          <a:rect l="0" t="0" r="0" b="0"/>
          <a:pathLst>
            <a:path>
              <a:moveTo>
                <a:pt x="2662049" y="0"/>
              </a:moveTo>
              <a:lnTo>
                <a:pt x="2662049" y="250690"/>
              </a:lnTo>
              <a:lnTo>
                <a:pt x="0" y="250690"/>
              </a:lnTo>
              <a:lnTo>
                <a:pt x="0" y="467181"/>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9320" y="1530958"/>
        <a:ext cx="135409" cy="4977"/>
      </dsp:txXfrm>
    </dsp:sp>
    <dsp:sp modelId="{E6CA8EFC-A530-407D-9ADA-22097E2211C5}">
      <dsp:nvSpPr>
        <dsp:cNvPr id="0" name=""/>
        <dsp:cNvSpPr/>
      </dsp:nvSpPr>
      <dsp:spPr>
        <a:xfrm>
          <a:off x="3115915" y="3095"/>
          <a:ext cx="2164267" cy="129856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Board accepts proposal and holds hearings</a:t>
          </a:r>
        </a:p>
      </dsp:txBody>
      <dsp:txXfrm>
        <a:off x="3115915" y="3095"/>
        <a:ext cx="2164267" cy="1298560"/>
      </dsp:txXfrm>
    </dsp:sp>
    <dsp:sp modelId="{BEAE8072-C9FB-4A65-8A07-A67B1847CA15}">
      <dsp:nvSpPr>
        <dsp:cNvPr id="0" name=""/>
        <dsp:cNvSpPr/>
      </dsp:nvSpPr>
      <dsp:spPr>
        <a:xfrm>
          <a:off x="2616334" y="2402998"/>
          <a:ext cx="467181" cy="91440"/>
        </a:xfrm>
        <a:custGeom>
          <a:avLst/>
          <a:gdLst/>
          <a:ahLst/>
          <a:cxnLst/>
          <a:rect l="0" t="0" r="0" b="0"/>
          <a:pathLst>
            <a:path>
              <a:moveTo>
                <a:pt x="0" y="45720"/>
              </a:moveTo>
              <a:lnTo>
                <a:pt x="467181"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37480" y="2446229"/>
        <a:ext cx="24889" cy="4977"/>
      </dsp:txXfrm>
    </dsp:sp>
    <dsp:sp modelId="{7812164F-BC2E-46E2-BF81-EC78C6CB0305}">
      <dsp:nvSpPr>
        <dsp:cNvPr id="0" name=""/>
        <dsp:cNvSpPr/>
      </dsp:nvSpPr>
      <dsp:spPr>
        <a:xfrm>
          <a:off x="453866" y="1799438"/>
          <a:ext cx="2164267" cy="129856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First Notice</a:t>
          </a:r>
        </a:p>
      </dsp:txBody>
      <dsp:txXfrm>
        <a:off x="453866" y="1799438"/>
        <a:ext cx="2164267" cy="1298560"/>
      </dsp:txXfrm>
    </dsp:sp>
    <dsp:sp modelId="{2BF9FA8E-0292-42F9-A6A2-FC4F72576FF3}">
      <dsp:nvSpPr>
        <dsp:cNvPr id="0" name=""/>
        <dsp:cNvSpPr/>
      </dsp:nvSpPr>
      <dsp:spPr>
        <a:xfrm>
          <a:off x="1536000" y="3096198"/>
          <a:ext cx="2662049" cy="467181"/>
        </a:xfrm>
        <a:custGeom>
          <a:avLst/>
          <a:gdLst/>
          <a:ahLst/>
          <a:cxnLst/>
          <a:rect l="0" t="0" r="0" b="0"/>
          <a:pathLst>
            <a:path>
              <a:moveTo>
                <a:pt x="2662049" y="0"/>
              </a:moveTo>
              <a:lnTo>
                <a:pt x="2662049" y="250690"/>
              </a:lnTo>
              <a:lnTo>
                <a:pt x="0" y="250690"/>
              </a:lnTo>
              <a:lnTo>
                <a:pt x="0" y="467181"/>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9320" y="3327300"/>
        <a:ext cx="135409" cy="4977"/>
      </dsp:txXfrm>
    </dsp:sp>
    <dsp:sp modelId="{C2B22F7A-25A7-4A7C-8295-5601A4BE8B42}">
      <dsp:nvSpPr>
        <dsp:cNvPr id="0" name=""/>
        <dsp:cNvSpPr/>
      </dsp:nvSpPr>
      <dsp:spPr>
        <a:xfrm>
          <a:off x="3115915" y="1799438"/>
          <a:ext cx="2164267" cy="12985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Second Notice</a:t>
          </a:r>
        </a:p>
      </dsp:txBody>
      <dsp:txXfrm>
        <a:off x="3115915" y="1799438"/>
        <a:ext cx="2164267" cy="1298560"/>
      </dsp:txXfrm>
    </dsp:sp>
    <dsp:sp modelId="{D1EC2B08-07E7-47E3-9E19-B96146081F13}">
      <dsp:nvSpPr>
        <dsp:cNvPr id="0" name=""/>
        <dsp:cNvSpPr/>
      </dsp:nvSpPr>
      <dsp:spPr>
        <a:xfrm>
          <a:off x="2616334" y="4199340"/>
          <a:ext cx="467181" cy="91440"/>
        </a:xfrm>
        <a:custGeom>
          <a:avLst/>
          <a:gdLst/>
          <a:ahLst/>
          <a:cxnLst/>
          <a:rect l="0" t="0" r="0" b="0"/>
          <a:pathLst>
            <a:path>
              <a:moveTo>
                <a:pt x="0" y="45720"/>
              </a:moveTo>
              <a:lnTo>
                <a:pt x="467181" y="45720"/>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37480" y="4242571"/>
        <a:ext cx="24889" cy="4977"/>
      </dsp:txXfrm>
    </dsp:sp>
    <dsp:sp modelId="{D1B529AB-239D-4C93-B221-1A520E494F44}">
      <dsp:nvSpPr>
        <dsp:cNvPr id="0" name=""/>
        <dsp:cNvSpPr/>
      </dsp:nvSpPr>
      <dsp:spPr>
        <a:xfrm>
          <a:off x="453866" y="3595780"/>
          <a:ext cx="2164267" cy="129856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Final Adoption</a:t>
          </a:r>
        </a:p>
      </dsp:txBody>
      <dsp:txXfrm>
        <a:off x="453866" y="3595780"/>
        <a:ext cx="2164267" cy="1298560"/>
      </dsp:txXfrm>
    </dsp:sp>
    <dsp:sp modelId="{39ADA847-7973-458D-A0E1-671A01A69102}">
      <dsp:nvSpPr>
        <dsp:cNvPr id="0" name=""/>
        <dsp:cNvSpPr/>
      </dsp:nvSpPr>
      <dsp:spPr>
        <a:xfrm>
          <a:off x="3115915" y="3595780"/>
          <a:ext cx="2164267" cy="129856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111319" rIns="106051" bIns="111319" numCol="1" spcCol="1270" anchor="ctr" anchorCtr="0">
          <a:noAutofit/>
        </a:bodyPr>
        <a:lstStyle/>
        <a:p>
          <a:pPr marL="0" lvl="0" indent="0" algn="ctr" defTabSz="1200150">
            <a:lnSpc>
              <a:spcPct val="90000"/>
            </a:lnSpc>
            <a:spcBef>
              <a:spcPct val="0"/>
            </a:spcBef>
            <a:spcAft>
              <a:spcPct val="35000"/>
            </a:spcAft>
            <a:buNone/>
          </a:pPr>
          <a:r>
            <a:rPr lang="en-US" sz="2700" kern="1200"/>
            <a:t>Effective Date</a:t>
          </a:r>
        </a:p>
      </dsp:txBody>
      <dsp:txXfrm>
        <a:off x="3115915" y="3595780"/>
        <a:ext cx="2164267" cy="1298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27BD4-FD32-4185-9AB1-30EEB6A6326F}">
      <dsp:nvSpPr>
        <dsp:cNvPr id="0" name=""/>
        <dsp:cNvSpPr/>
      </dsp:nvSpPr>
      <dsp:spPr>
        <a:xfrm>
          <a:off x="0" y="486924"/>
          <a:ext cx="5641974" cy="19305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o	What will the Board do if in certain parts of the state there is a known groundwater plume that exceeds the standard?</a:t>
          </a:r>
        </a:p>
      </dsp:txBody>
      <dsp:txXfrm>
        <a:off x="94239" y="581163"/>
        <a:ext cx="5453496" cy="1742022"/>
      </dsp:txXfrm>
    </dsp:sp>
    <dsp:sp modelId="{ABC12C4C-EC16-4C88-976F-6BF0F439E87D}">
      <dsp:nvSpPr>
        <dsp:cNvPr id="0" name=""/>
        <dsp:cNvSpPr/>
      </dsp:nvSpPr>
      <dsp:spPr>
        <a:xfrm>
          <a:off x="0" y="2503825"/>
          <a:ext cx="5641974" cy="193050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o	How will the Board manage adjusted standards for PFAS in groundwater?</a:t>
          </a:r>
        </a:p>
      </dsp:txBody>
      <dsp:txXfrm>
        <a:off x="94239" y="2598064"/>
        <a:ext cx="5453496" cy="174202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52186-C111-43A8-A0F7-F77FFDE4DF82}" type="datetimeFigureOut">
              <a:rPr lang="en-US" smtClean="0"/>
              <a:t>9/8/2025</a:t>
            </a:fld>
            <a:endParaRPr lang="en-US" dirty="0"/>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6CFAD-C154-4C9C-AD01-665A5055065E}" type="slidenum">
              <a:rPr lang="en-US" smtClean="0"/>
              <a:t>‹#›</a:t>
            </a:fld>
            <a:endParaRPr lang="en-US"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BBB5B-F3DE-41D7-B279-483D20E8E363}" type="datetimeFigureOut">
              <a:rPr lang="en-US" smtClean="0"/>
              <a:t>9/8/2025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62BC0-7DC4-4569-951D-2BB9475345C6}" type="slidenum">
              <a:rPr lang="en-US" smtClean="0"/>
              <a:t>‹#›</a:t>
            </a:fld>
            <a:endParaRPr lang="en-US"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r>
              <a:rPr lang="en-US"/>
              <a:t>20XX</a:t>
            </a:r>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Pitch deck</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A87306C-81BA-4795-A5CA-9392456A8C1E}"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410908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12625004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60261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7390606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20XX</a:t>
            </a:r>
            <a:endParaRPr lang="en-US" dirty="0"/>
          </a:p>
        </p:txBody>
      </p:sp>
      <p:sp>
        <p:nvSpPr>
          <p:cNvPr id="8" name="Footer Placeholder 7"/>
          <p:cNvSpPr>
            <a:spLocks noGrp="1"/>
          </p:cNvSpPr>
          <p:nvPr>
            <p:ph type="ftr" sz="quarter" idx="11"/>
          </p:nvPr>
        </p:nvSpPr>
        <p:spPr/>
        <p:txBody>
          <a:bodyPr/>
          <a:lstStyle/>
          <a:p>
            <a:r>
              <a:rPr lang="en-US"/>
              <a:t>Pitch deck</a:t>
            </a:r>
            <a:endParaRPr lang="en-US" dirty="0"/>
          </a:p>
        </p:txBody>
      </p:sp>
      <p:sp>
        <p:nvSpPr>
          <p:cNvPr id="9" name="Slide Number Placeholder 8"/>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82187830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Pitch deck</a:t>
            </a:r>
            <a:endParaRPr lang="en-US" dirty="0"/>
          </a:p>
        </p:txBody>
      </p:sp>
      <p:sp>
        <p:nvSpPr>
          <p:cNvPr id="5" name="Slide Number Placeholder 4"/>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16632773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20XX</a:t>
            </a:r>
            <a:endParaRPr lang="en-US" dirty="0"/>
          </a:p>
        </p:txBody>
      </p:sp>
      <p:sp>
        <p:nvSpPr>
          <p:cNvPr id="3" name="Footer Placeholder 2"/>
          <p:cNvSpPr>
            <a:spLocks noGrp="1"/>
          </p:cNvSpPr>
          <p:nvPr>
            <p:ph type="ftr" sz="quarter" idx="11"/>
          </p:nvPr>
        </p:nvSpPr>
        <p:spPr/>
        <p:txBody>
          <a:bodyPr/>
          <a:lstStyle/>
          <a:p>
            <a:r>
              <a:rPr lang="en-US"/>
              <a:t>Pitch deck</a:t>
            </a:r>
            <a:endParaRPr lang="en-US" dirty="0"/>
          </a:p>
        </p:txBody>
      </p:sp>
      <p:sp>
        <p:nvSpPr>
          <p:cNvPr id="4" name="Slide Number Placeholder 3"/>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9693770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22286574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326514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713092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9029427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anchor="ctr"/>
          <a:lstStyle>
            <a:lvl1pPr algn="ctr">
              <a:defRPr sz="5400" b="1" cap="all" spc="100" baseline="0">
                <a:solidFill>
                  <a:schemeClr val="accent1"/>
                </a:solidFill>
              </a:defRPr>
            </a:lvl1pPr>
          </a:lstStyle>
          <a:p>
            <a:r>
              <a:rPr lang="en-US" dirty="0"/>
              <a:t>Click to add title</a:t>
            </a:r>
          </a:p>
        </p:txBody>
      </p:sp>
    </p:spTree>
    <p:extLst>
      <p:ext uri="{BB962C8B-B14F-4D97-AF65-F5344CB8AC3E}">
        <p14:creationId xmlns:p14="http://schemas.microsoft.com/office/powerpoint/2010/main" val="650489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a:lstStyle>
            <a:lvl1pPr marL="0" indent="0" algn="ctr">
              <a:buNone/>
              <a:defRPr>
                <a:solidFill>
                  <a:schemeClr val="tx1"/>
                </a:solidFill>
              </a:defRPr>
            </a:lvl1pPr>
          </a:lstStyle>
          <a:p>
            <a:r>
              <a:rPr lang="en-US" dirty="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2" name="Text Placeholder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a:noAutofit/>
          </a:bodyPr>
          <a:lstStyle>
            <a:lvl1pPr marL="0" indent="0">
              <a:buNone/>
              <a:defRPr>
                <a:noFill/>
              </a:defRPr>
            </a:lvl1pPr>
          </a:lstStyle>
          <a:p>
            <a:pPr lvl="0"/>
            <a:r>
              <a:rPr lang="en-US" dirty="0"/>
              <a:t>Blank</a:t>
            </a:r>
          </a:p>
        </p:txBody>
      </p:sp>
      <p:sp>
        <p:nvSpPr>
          <p:cNvPr id="6" name="Text Placeholder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anchor="ctr"/>
          <a:lstStyle>
            <a:lvl1pPr marL="0" indent="0">
              <a:lnSpc>
                <a:spcPct val="125000"/>
              </a:lnSpc>
              <a:spcBef>
                <a:spcPts val="0"/>
              </a:spcBef>
              <a:spcAft>
                <a:spcPts val="600"/>
              </a:spcAft>
              <a:buNone/>
              <a:defRPr sz="1800" spc="100" baseline="0"/>
            </a:lvl1pPr>
            <a:lvl2pPr marL="457200" indent="0">
              <a:lnSpc>
                <a:spcPct val="125000"/>
              </a:lnSpc>
              <a:spcBef>
                <a:spcPts val="0"/>
              </a:spcBef>
              <a:spcAft>
                <a:spcPts val="600"/>
              </a:spcAft>
              <a:buNone/>
              <a:defRPr sz="1800" spc="100" baseline="0"/>
            </a:lvl2pPr>
            <a:lvl3pPr marL="914400" indent="0">
              <a:lnSpc>
                <a:spcPct val="125000"/>
              </a:lnSpc>
              <a:spcBef>
                <a:spcPts val="0"/>
              </a:spcBef>
              <a:spcAft>
                <a:spcPts val="600"/>
              </a:spcAft>
              <a:buNone/>
              <a:defRPr sz="1800" spc="100" baseline="0"/>
            </a:lvl3pPr>
            <a:lvl4pPr marL="1371600" indent="0">
              <a:lnSpc>
                <a:spcPct val="125000"/>
              </a:lnSpc>
              <a:spcBef>
                <a:spcPts val="0"/>
              </a:spcBef>
              <a:spcAft>
                <a:spcPts val="600"/>
              </a:spcAft>
              <a:buNone/>
              <a:defRPr sz="1800" spc="100" baseline="0"/>
            </a:lvl4pPr>
            <a:lvl5pPr marL="1828800" indent="0">
              <a:lnSpc>
                <a:spcPct val="125000"/>
              </a:lnSpc>
              <a:spcBef>
                <a:spcPts val="0"/>
              </a:spcBef>
              <a:spcAft>
                <a:spcPts val="600"/>
              </a:spcAft>
              <a:buNone/>
              <a:defRPr sz="1800" spc="1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00692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bg>
      <p:bgPr>
        <a:solidFill>
          <a:schemeClr val="accent5">
            <a:alpha val="1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a:lstStyle>
            <a:lvl1pPr marL="0" indent="0" algn="ctr">
              <a:buNone/>
              <a:defRPr/>
            </a:lvl1pPr>
          </a:lstStyle>
          <a:p>
            <a:r>
              <a:rPr lang="en-US" dirty="0"/>
              <a:t>Click to add photo</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967941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roble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anchor="ctr"/>
          <a:lstStyle>
            <a:lvl1pPr algn="ctr">
              <a:defRPr sz="2400" cap="all" spc="100" baseline="0">
                <a:solidFill>
                  <a:schemeClr val="bg1"/>
                </a:solidFill>
              </a:defRPr>
            </a:lvl1pPr>
          </a:lstStyle>
          <a:p>
            <a:r>
              <a:rPr lang="en-US" dirty="0"/>
              <a:t>Title</a:t>
            </a:r>
          </a:p>
        </p:txBody>
      </p:sp>
      <p:sp>
        <p:nvSpPr>
          <p:cNvPr id="6" name="Content Placeholder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anchor="ctr"/>
          <a:lstStyle>
            <a:lvl1pPr marL="283464" indent="-283464">
              <a:lnSpc>
                <a:spcPct val="125000"/>
              </a:lnSpc>
              <a:spcBef>
                <a:spcPts val="0"/>
              </a:spcBef>
              <a:spcAft>
                <a:spcPts val="600"/>
              </a:spcAft>
              <a:defRPr sz="1800"/>
            </a:lvl1pPr>
            <a:lvl2pPr marL="731520" indent="-283464">
              <a:lnSpc>
                <a:spcPct val="125000"/>
              </a:lnSpc>
              <a:spcBef>
                <a:spcPts val="0"/>
              </a:spcBef>
              <a:spcAft>
                <a:spcPts val="600"/>
              </a:spcAft>
              <a:defRPr sz="1800"/>
            </a:lvl2pPr>
            <a:lvl3pPr marL="1097280" indent="-283464">
              <a:lnSpc>
                <a:spcPct val="125000"/>
              </a:lnSpc>
              <a:spcBef>
                <a:spcPts val="0"/>
              </a:spcBef>
              <a:spcAft>
                <a:spcPts val="600"/>
              </a:spcAft>
              <a:defRPr sz="1800"/>
            </a:lvl3pPr>
            <a:lvl4pPr marL="1463040" indent="-283464">
              <a:lnSpc>
                <a:spcPct val="125000"/>
              </a:lnSpc>
              <a:spcBef>
                <a:spcPts val="0"/>
              </a:spcBef>
              <a:spcAft>
                <a:spcPts val="600"/>
              </a:spcAft>
              <a:defRPr sz="1800"/>
            </a:lvl4pPr>
            <a:lvl5pPr marL="1828800" indent="-283464">
              <a:lnSpc>
                <a:spcPct val="125000"/>
              </a:lnSpc>
              <a:spcBef>
                <a:spcPts val="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82845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Picture">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a:lstStyle>
            <a:lvl1pPr marL="0" indent="0" algn="ctr">
              <a:buNone/>
              <a:defRPr/>
            </a:lvl1pPr>
          </a:lstStyle>
          <a:p>
            <a:r>
              <a:rPr lang="en-US" dirty="0"/>
              <a:t>Click to add photo</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anchor="t"/>
          <a:lstStyle>
            <a:lvl1pPr marL="0" indent="0" algn="ctr">
              <a:lnSpc>
                <a:spcPct val="80000"/>
              </a:lnSpc>
              <a:spcBef>
                <a:spcPts val="0"/>
              </a:spcBef>
              <a:buNone/>
              <a:defRPr sz="1800" b="1" cap="all" spc="100" baseline="0">
                <a:solidFill>
                  <a:schemeClr val="accent4">
                    <a:lumMod val="50000"/>
                  </a:schemeClr>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975580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sz="2000"/>
            </a:lvl1pPr>
          </a:lstStyle>
          <a:p>
            <a:r>
              <a:rPr lang="en-US" dirty="0"/>
              <a:t>Click to add photo</a:t>
            </a:r>
          </a:p>
        </p:txBody>
      </p:sp>
      <p:sp>
        <p:nvSpPr>
          <p:cNvPr id="6" name="Content Placeholder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227522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ivider Slide 2">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anchor="ctr"/>
          <a:lstStyle>
            <a:lvl1pPr algn="ctr">
              <a:defRPr sz="5400" b="1"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830813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a:lstStyle>
            <a:lvl1pPr marL="0" indent="0" algn="ctr">
              <a:buNone/>
              <a:defRPr/>
            </a:lvl1pPr>
          </a:lstStyle>
          <a:p>
            <a:r>
              <a:rPr lang="en-US" dirty="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956335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anchor="ctr"/>
          <a:lstStyle>
            <a:lvl1pPr algn="ctr">
              <a:defRPr sz="2400" cap="all" spc="100" baseline="0">
                <a:solidFill>
                  <a:schemeClr val="bg1"/>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a:lstStyle>
            <a:lvl1pPr marL="0" indent="0" algn="ctr">
              <a:buNone/>
              <a:defRPr/>
            </a:lvl1pPr>
          </a:lstStyle>
          <a:p>
            <a:r>
              <a:rPr lang="en-US" dirty="0"/>
              <a:t>Click to add photo</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6" name="Content Placeholder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a:lstStyle>
            <a:lvl1pPr marL="283464" indent="-283464">
              <a:lnSpc>
                <a:spcPct val="125000"/>
              </a:lnSpc>
              <a:spcBef>
                <a:spcPts val="0"/>
              </a:spcBef>
              <a:spcAft>
                <a:spcPts val="0"/>
              </a:spcAft>
              <a:defRPr sz="1800" spc="100" baseline="0"/>
            </a:lvl1pPr>
            <a:lvl2pPr marL="914400" indent="-283464">
              <a:lnSpc>
                <a:spcPct val="125000"/>
              </a:lnSpc>
              <a:spcBef>
                <a:spcPts val="0"/>
              </a:spcBef>
              <a:spcAft>
                <a:spcPts val="0"/>
              </a:spcAft>
              <a:defRPr sz="1800" spc="100" baseline="0"/>
            </a:lvl2pPr>
            <a:lvl3pPr marL="1371600" indent="-283464">
              <a:lnSpc>
                <a:spcPct val="125000"/>
              </a:lnSpc>
              <a:spcBef>
                <a:spcPts val="0"/>
              </a:spcBef>
              <a:spcAft>
                <a:spcPts val="0"/>
              </a:spcAft>
              <a:defRPr sz="1800" spc="100" baseline="0"/>
            </a:lvl3pPr>
            <a:lvl4pPr marL="1828800" indent="-283464">
              <a:lnSpc>
                <a:spcPct val="125000"/>
              </a:lnSpc>
              <a:spcBef>
                <a:spcPts val="0"/>
              </a:spcBef>
              <a:spcAft>
                <a:spcPts val="0"/>
              </a:spcAft>
              <a:defRPr sz="1800" spc="100" baseline="0"/>
            </a:lvl4pPr>
            <a:lvl5pPr marL="2286000" indent="-283464">
              <a:lnSpc>
                <a:spcPct val="125000"/>
              </a:lnSpc>
              <a:spcBef>
                <a:spcPts val="0"/>
              </a:spcBef>
              <a:spcAft>
                <a:spcPts val="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907133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roduct Overvie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anchor="b"/>
          <a:lstStyle>
            <a:lvl1pPr algn="ctr">
              <a:defRPr sz="2400" cap="all" spc="100" baseline="0">
                <a:solidFill>
                  <a:schemeClr val="tx2">
                    <a:lumMod val="75000"/>
                  </a:schemeClr>
                </a:solidFill>
              </a:defRPr>
            </a:lvl1pPr>
          </a:lstStyle>
          <a:p>
            <a:r>
              <a:rPr lang="en-US" dirty="0"/>
              <a:t>Click to add title</a:t>
            </a:r>
          </a:p>
        </p:txBody>
      </p:sp>
      <p:sp>
        <p:nvSpPr>
          <p:cNvPr id="8" name="Content Placeholder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a:lstStyle>
            <a:lvl1pPr marL="347472" indent="-347472">
              <a:lnSpc>
                <a:spcPct val="125000"/>
              </a:lnSpc>
              <a:spcBef>
                <a:spcPts val="0"/>
              </a:spcBef>
              <a:spcAft>
                <a:spcPts val="600"/>
              </a:spcAft>
              <a:buFont typeface="+mj-lt"/>
              <a:buAutoNum type="arabicPeriod"/>
              <a:defRPr sz="1800" spc="100" baseline="0"/>
            </a:lvl1pPr>
            <a:lvl2pPr marL="685800" indent="-347472">
              <a:lnSpc>
                <a:spcPct val="125000"/>
              </a:lnSpc>
              <a:spcBef>
                <a:spcPts val="0"/>
              </a:spcBef>
              <a:spcAft>
                <a:spcPts val="600"/>
              </a:spcAft>
              <a:buFont typeface="+mj-lt"/>
              <a:buAutoNum type="alphaLcPeriod"/>
              <a:defRPr sz="1600" spc="100" baseline="0"/>
            </a:lvl2pPr>
            <a:lvl3pPr marL="1143000" indent="-347472">
              <a:lnSpc>
                <a:spcPct val="125000"/>
              </a:lnSpc>
              <a:spcBef>
                <a:spcPts val="0"/>
              </a:spcBef>
              <a:spcAft>
                <a:spcPts val="600"/>
              </a:spcAft>
              <a:buFont typeface="+mj-lt"/>
              <a:buAutoNum type="arabicParenR"/>
              <a:defRPr sz="1400" spc="100" baseline="0"/>
            </a:lvl3pPr>
            <a:lvl4pPr marL="1600200" indent="-347472">
              <a:lnSpc>
                <a:spcPct val="125000"/>
              </a:lnSpc>
              <a:spcBef>
                <a:spcPts val="0"/>
              </a:spcBef>
              <a:spcAft>
                <a:spcPts val="600"/>
              </a:spcAft>
              <a:buFont typeface="+mj-lt"/>
              <a:buAutoNum type="alphaLcParenR"/>
              <a:defRPr sz="1200" spc="100" baseline="0"/>
            </a:lvl4pPr>
            <a:lvl5pPr marL="2057400" indent="-347472">
              <a:lnSpc>
                <a:spcPct val="125000"/>
              </a:lnSpc>
              <a:spcBef>
                <a:spcPts val="0"/>
              </a:spcBef>
              <a:spcAft>
                <a:spcPts val="600"/>
              </a:spcAft>
              <a:buFont typeface="+mj-lt"/>
              <a:buAutoNum type="romanLcPeriod"/>
              <a:defRPr sz="12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a:lstStyle>
            <a:lvl1pPr marL="0" indent="0">
              <a:lnSpc>
                <a:spcPct val="125000"/>
              </a:lnSpc>
              <a:spcBef>
                <a:spcPts val="0"/>
              </a:spcBef>
              <a:spcAft>
                <a:spcPts val="600"/>
              </a:spcAft>
              <a:buFont typeface="+mj-lt"/>
              <a:buNone/>
              <a:defRPr sz="1800" spc="100" baseline="0"/>
            </a:lvl1pPr>
            <a:lvl2pPr marL="285750" indent="-285750">
              <a:lnSpc>
                <a:spcPct val="125000"/>
              </a:lnSpc>
              <a:spcBef>
                <a:spcPts val="0"/>
              </a:spcBef>
              <a:spcAft>
                <a:spcPts val="600"/>
              </a:spcAft>
              <a:buFont typeface="Arial" panose="020B0604020202020204" pitchFamily="34" charset="0"/>
              <a:buChar char="•"/>
              <a:defRPr sz="1800" spc="100" baseline="0"/>
            </a:lvl2pPr>
            <a:lvl3pPr marL="685800" indent="-285750">
              <a:lnSpc>
                <a:spcPct val="125000"/>
              </a:lnSpc>
              <a:spcBef>
                <a:spcPts val="0"/>
              </a:spcBef>
              <a:spcAft>
                <a:spcPts val="600"/>
              </a:spcAft>
              <a:buFont typeface="Arial" panose="020B0604020202020204" pitchFamily="34" charset="0"/>
              <a:buChar char="•"/>
              <a:defRPr sz="1800" spc="100" baseline="0"/>
            </a:lvl3pPr>
            <a:lvl4pPr marL="1143000" indent="-285750">
              <a:lnSpc>
                <a:spcPct val="125000"/>
              </a:lnSpc>
              <a:spcBef>
                <a:spcPts val="0"/>
              </a:spcBef>
              <a:spcAft>
                <a:spcPts val="600"/>
              </a:spcAft>
              <a:buFont typeface="Arial" panose="020B0604020202020204" pitchFamily="34" charset="0"/>
              <a:buChar char="•"/>
              <a:defRPr sz="1800" spc="100" baseline="0"/>
            </a:lvl4pPr>
            <a:lvl5pPr marL="1600200" indent="-285750">
              <a:lnSpc>
                <a:spcPct val="125000"/>
              </a:lnSpc>
              <a:spcBef>
                <a:spcPts val="0"/>
              </a:spcBef>
              <a:spcAft>
                <a:spcPts val="600"/>
              </a:spcAft>
              <a:buFont typeface="Arial" panose="020B0604020202020204" pitchFamily="34" charset="0"/>
              <a:buChar char="•"/>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486928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anchor="b"/>
          <a:lstStyle>
            <a:lvl1pPr algn="ctr">
              <a:defRPr sz="2400" cap="all" spc="100" baseline="0">
                <a:solidFill>
                  <a:schemeClr val="tx2"/>
                </a:solidFill>
              </a:defRPr>
            </a:lvl1pPr>
          </a:lstStyle>
          <a:p>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05270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hank you 2">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anchor="ctr"/>
          <a:lstStyle>
            <a:lvl1pPr algn="ctr">
              <a:defRPr sz="2400" cap="all" spc="100" baseline="0">
                <a:solidFill>
                  <a:schemeClr val="tx1"/>
                </a:solidFill>
              </a:defRPr>
            </a:lvl1pPr>
          </a:lstStyle>
          <a:p>
            <a:r>
              <a:rPr lang="en-US" dirty="0"/>
              <a:t>Add 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anchor="t"/>
          <a:lstStyle>
            <a:lvl1pPr marL="0" indent="0" algn="ctr">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12223743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Click to add title</a:t>
            </a:r>
          </a:p>
        </p:txBody>
      </p:sp>
      <p:sp>
        <p:nvSpPr>
          <p:cNvPr id="12" name="Text Placeholder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a:lstStyle>
            <a:lvl1pPr marL="0" indent="0">
              <a:lnSpc>
                <a:spcPct val="125000"/>
              </a:lnSpc>
              <a:spcBef>
                <a:spcPts val="0"/>
              </a:spcBef>
              <a:spcAft>
                <a:spcPts val="600"/>
              </a:spcAft>
              <a:buNone/>
              <a:defRPr sz="1800" spc="100" baseline="0"/>
            </a:lvl1pPr>
            <a:lvl2pPr marL="457200" indent="0">
              <a:lnSpc>
                <a:spcPct val="125000"/>
              </a:lnSpc>
              <a:spcBef>
                <a:spcPts val="0"/>
              </a:spcBef>
              <a:spcAft>
                <a:spcPts val="600"/>
              </a:spcAft>
              <a:buNone/>
              <a:defRPr sz="1600" spc="100" baseline="0"/>
            </a:lvl2pPr>
            <a:lvl3pPr marL="914400" indent="0">
              <a:lnSpc>
                <a:spcPct val="125000"/>
              </a:lnSpc>
              <a:spcBef>
                <a:spcPts val="0"/>
              </a:spcBef>
              <a:spcAft>
                <a:spcPts val="600"/>
              </a:spcAft>
              <a:buNone/>
              <a:defRPr sz="1400" spc="100" baseline="0"/>
            </a:lvl3pPr>
            <a:lvl4pPr marL="1371600" indent="0">
              <a:lnSpc>
                <a:spcPct val="125000"/>
              </a:lnSpc>
              <a:spcBef>
                <a:spcPts val="0"/>
              </a:spcBef>
              <a:spcAft>
                <a:spcPts val="600"/>
              </a:spcAft>
              <a:buNone/>
              <a:defRPr sz="1200" spc="100" baseline="0"/>
            </a:lvl4pPr>
            <a:lvl5pPr marL="1828800" indent="0">
              <a:lnSpc>
                <a:spcPct val="125000"/>
              </a:lnSpc>
              <a:spcBef>
                <a:spcPts val="0"/>
              </a:spcBef>
              <a:spcAft>
                <a:spcPts val="600"/>
              </a:spcAft>
              <a:buNone/>
              <a:defRPr sz="12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a:lstStyle>
            <a:lvl1pPr marL="0" indent="0" algn="ctr">
              <a:buNone/>
              <a:defRPr sz="1800" cap="all" baseline="0">
                <a:solidFill>
                  <a:schemeClr val="tx1"/>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78806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42538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68852959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615886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6771616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20XX</a:t>
            </a:r>
            <a:endParaRPr lang="en-US" dirty="0"/>
          </a:p>
        </p:txBody>
      </p:sp>
      <p:sp>
        <p:nvSpPr>
          <p:cNvPr id="8" name="Footer Placeholder 7"/>
          <p:cNvSpPr>
            <a:spLocks noGrp="1"/>
          </p:cNvSpPr>
          <p:nvPr>
            <p:ph type="ftr" sz="quarter" idx="11"/>
          </p:nvPr>
        </p:nvSpPr>
        <p:spPr/>
        <p:txBody>
          <a:bodyPr/>
          <a:lstStyle/>
          <a:p>
            <a:r>
              <a:rPr lang="en-US"/>
              <a:t>Pitch deck</a:t>
            </a:r>
            <a:endParaRPr lang="en-US" dirty="0"/>
          </a:p>
        </p:txBody>
      </p:sp>
      <p:sp>
        <p:nvSpPr>
          <p:cNvPr id="9" name="Slide Number Placeholder 8"/>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851960971"/>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Pitch deck</a:t>
            </a:r>
            <a:endParaRPr lang="en-US" dirty="0"/>
          </a:p>
        </p:txBody>
      </p:sp>
      <p:sp>
        <p:nvSpPr>
          <p:cNvPr id="5" name="Slide Number Placeholder 4"/>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83483564"/>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20XX</a:t>
            </a:r>
            <a:endParaRPr lang="en-US" dirty="0"/>
          </a:p>
        </p:txBody>
      </p:sp>
      <p:sp>
        <p:nvSpPr>
          <p:cNvPr id="3" name="Footer Placeholder 2"/>
          <p:cNvSpPr>
            <a:spLocks noGrp="1"/>
          </p:cNvSpPr>
          <p:nvPr>
            <p:ph type="ftr" sz="quarter" idx="11"/>
          </p:nvPr>
        </p:nvSpPr>
        <p:spPr/>
        <p:txBody>
          <a:bodyPr/>
          <a:lstStyle/>
          <a:p>
            <a:r>
              <a:rPr lang="en-US"/>
              <a:t>Pitch deck</a:t>
            </a:r>
            <a:endParaRPr lang="en-US" dirty="0"/>
          </a:p>
        </p:txBody>
      </p:sp>
      <p:sp>
        <p:nvSpPr>
          <p:cNvPr id="4" name="Slide Number Placeholder 3"/>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01238533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008521480"/>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Pitch deck</a:t>
            </a:r>
            <a:endParaRPr lang="en-US" dirty="0"/>
          </a:p>
        </p:txBody>
      </p:sp>
      <p:sp>
        <p:nvSpPr>
          <p:cNvPr id="7" name="Slide Number Placeholder 6"/>
          <p:cNvSpPr>
            <a:spLocks noGrp="1"/>
          </p:cNvSpPr>
          <p:nvPr>
            <p:ph type="sldNum" sz="quarter" idx="12"/>
          </p:nvPr>
        </p:nvSpPr>
        <p:spPr/>
        <p:txBody>
          <a:bodyPr/>
          <a:lstStyle/>
          <a:p>
            <a:fld id="{EA87306C-81BA-4795-A5CA-9392456A8C1E}"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03084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6462847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Pitch deck</a:t>
            </a:r>
            <a:endParaRPr lang="en-US" dirty="0"/>
          </a:p>
        </p:txBody>
      </p:sp>
      <p:sp>
        <p:nvSpPr>
          <p:cNvPr id="6" name="Slide Number Placeholder 5"/>
          <p:cNvSpPr>
            <a:spLocks noGrp="1"/>
          </p:cNvSpPr>
          <p:nvPr>
            <p:ph type="sldNum" sz="quarter" idx="12"/>
          </p:nvPr>
        </p:nvSpPr>
        <p:spPr/>
        <p:txBody>
          <a:bodyPr/>
          <a:lstStyle/>
          <a:p>
            <a:fld id="{EA87306C-81BA-4795-A5CA-9392456A8C1E}"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94917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Agenda ">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a:lstStyle>
            <a:lvl1pPr marL="0" indent="0" algn="ctr">
              <a:buNone/>
              <a:defRPr>
                <a:solidFill>
                  <a:schemeClr val="tx1"/>
                </a:solidFill>
              </a:defRPr>
            </a:lvl1pPr>
          </a:lstStyle>
          <a:p>
            <a:r>
              <a:rPr lang="en-US" dirty="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2" name="Text Placeholder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a:noAutofit/>
          </a:bodyPr>
          <a:lstStyle>
            <a:lvl1pPr marL="0" indent="0">
              <a:buNone/>
              <a:defRPr>
                <a:noFill/>
              </a:defRPr>
            </a:lvl1pPr>
          </a:lstStyle>
          <a:p>
            <a:pPr lvl="0"/>
            <a:r>
              <a:rPr lang="en-US" dirty="0"/>
              <a:t>Blank</a:t>
            </a:r>
          </a:p>
        </p:txBody>
      </p:sp>
      <p:sp>
        <p:nvSpPr>
          <p:cNvPr id="6" name="Text Placeholder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anchor="ctr"/>
          <a:lstStyle>
            <a:lvl1pPr marL="0" indent="0">
              <a:lnSpc>
                <a:spcPct val="125000"/>
              </a:lnSpc>
              <a:spcBef>
                <a:spcPts val="0"/>
              </a:spcBef>
              <a:spcAft>
                <a:spcPts val="600"/>
              </a:spcAft>
              <a:buNone/>
              <a:defRPr sz="1800" spc="100" baseline="0"/>
            </a:lvl1pPr>
            <a:lvl2pPr marL="457200" indent="0">
              <a:lnSpc>
                <a:spcPct val="125000"/>
              </a:lnSpc>
              <a:spcBef>
                <a:spcPts val="0"/>
              </a:spcBef>
              <a:spcAft>
                <a:spcPts val="600"/>
              </a:spcAft>
              <a:buNone/>
              <a:defRPr sz="1800" spc="100" baseline="0"/>
            </a:lvl2pPr>
            <a:lvl3pPr marL="914400" indent="0">
              <a:lnSpc>
                <a:spcPct val="125000"/>
              </a:lnSpc>
              <a:spcBef>
                <a:spcPts val="0"/>
              </a:spcBef>
              <a:spcAft>
                <a:spcPts val="600"/>
              </a:spcAft>
              <a:buNone/>
              <a:defRPr sz="1800" spc="100" baseline="0"/>
            </a:lvl3pPr>
            <a:lvl4pPr marL="1371600" indent="0">
              <a:lnSpc>
                <a:spcPct val="125000"/>
              </a:lnSpc>
              <a:spcBef>
                <a:spcPts val="0"/>
              </a:spcBef>
              <a:spcAft>
                <a:spcPts val="600"/>
              </a:spcAft>
              <a:buNone/>
              <a:defRPr sz="1800" spc="100" baseline="0"/>
            </a:lvl4pPr>
            <a:lvl5pPr marL="1828800" indent="0">
              <a:lnSpc>
                <a:spcPct val="125000"/>
              </a:lnSpc>
              <a:spcBef>
                <a:spcPts val="0"/>
              </a:spcBef>
              <a:spcAft>
                <a:spcPts val="600"/>
              </a:spcAft>
              <a:buNone/>
              <a:defRPr sz="1800" spc="1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5982579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ction Title">
    <p:bg>
      <p:bgPr>
        <a:solidFill>
          <a:schemeClr val="accent5">
            <a:alpha val="1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a:lstStyle>
            <a:lvl1pPr marL="0" indent="0" algn="ctr">
              <a:buNone/>
              <a:defRPr/>
            </a:lvl1pPr>
          </a:lstStyle>
          <a:p>
            <a:r>
              <a:rPr lang="en-US" dirty="0"/>
              <a:t>Click to add photo</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7731541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roble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anchor="ctr"/>
          <a:lstStyle>
            <a:lvl1pPr algn="ctr">
              <a:defRPr sz="2400" cap="all" spc="100" baseline="0">
                <a:solidFill>
                  <a:schemeClr val="bg1"/>
                </a:solidFill>
              </a:defRPr>
            </a:lvl1pPr>
          </a:lstStyle>
          <a:p>
            <a:r>
              <a:rPr lang="en-US" dirty="0"/>
              <a:t>Title</a:t>
            </a:r>
          </a:p>
        </p:txBody>
      </p:sp>
      <p:sp>
        <p:nvSpPr>
          <p:cNvPr id="6" name="Content Placeholder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anchor="ctr"/>
          <a:lstStyle>
            <a:lvl1pPr marL="283464" indent="-283464">
              <a:lnSpc>
                <a:spcPct val="125000"/>
              </a:lnSpc>
              <a:spcBef>
                <a:spcPts val="0"/>
              </a:spcBef>
              <a:spcAft>
                <a:spcPts val="600"/>
              </a:spcAft>
              <a:defRPr sz="1800"/>
            </a:lvl1pPr>
            <a:lvl2pPr marL="731520" indent="-283464">
              <a:lnSpc>
                <a:spcPct val="125000"/>
              </a:lnSpc>
              <a:spcBef>
                <a:spcPts val="0"/>
              </a:spcBef>
              <a:spcAft>
                <a:spcPts val="600"/>
              </a:spcAft>
              <a:defRPr sz="1800"/>
            </a:lvl2pPr>
            <a:lvl3pPr marL="1097280" indent="-283464">
              <a:lnSpc>
                <a:spcPct val="125000"/>
              </a:lnSpc>
              <a:spcBef>
                <a:spcPts val="0"/>
              </a:spcBef>
              <a:spcAft>
                <a:spcPts val="600"/>
              </a:spcAft>
              <a:defRPr sz="1800"/>
            </a:lvl3pPr>
            <a:lvl4pPr marL="1463040" indent="-283464">
              <a:lnSpc>
                <a:spcPct val="125000"/>
              </a:lnSpc>
              <a:spcBef>
                <a:spcPts val="0"/>
              </a:spcBef>
              <a:spcAft>
                <a:spcPts val="600"/>
              </a:spcAft>
              <a:defRPr sz="1800"/>
            </a:lvl4pPr>
            <a:lvl5pPr marL="1828800" indent="-283464">
              <a:lnSpc>
                <a:spcPct val="125000"/>
              </a:lnSpc>
              <a:spcBef>
                <a:spcPts val="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9164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Picture">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a:lstStyle>
            <a:lvl1pPr marL="0" indent="0" algn="ctr">
              <a:buNone/>
              <a:defRPr/>
            </a:lvl1pPr>
          </a:lstStyle>
          <a:p>
            <a:r>
              <a:rPr lang="en-US" dirty="0"/>
              <a:t>Click to add photo</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anchor="t"/>
          <a:lstStyle>
            <a:lvl1pPr marL="0" indent="0" algn="ctr">
              <a:lnSpc>
                <a:spcPct val="80000"/>
              </a:lnSpc>
              <a:spcBef>
                <a:spcPts val="0"/>
              </a:spcBef>
              <a:buNone/>
              <a:defRPr sz="1800" b="1" cap="all" spc="100" baseline="0">
                <a:solidFill>
                  <a:schemeClr val="accent4">
                    <a:lumMod val="50000"/>
                  </a:schemeClr>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806482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sz="2000"/>
            </a:lvl1pPr>
          </a:lstStyle>
          <a:p>
            <a:r>
              <a:rPr lang="en-US" dirty="0"/>
              <a:t>Click to add photo</a:t>
            </a:r>
          </a:p>
        </p:txBody>
      </p:sp>
      <p:sp>
        <p:nvSpPr>
          <p:cNvPr id="6" name="Content Placeholder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3950347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vider Slide 2">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anchor="ctr"/>
          <a:lstStyle>
            <a:lvl1pPr algn="ctr">
              <a:defRPr sz="5400" b="1"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1247236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a:lstStyle>
            <a:lvl1pPr marL="0" indent="0" algn="ctr">
              <a:buNone/>
              <a:defRPr/>
            </a:lvl1pPr>
          </a:lstStyle>
          <a:p>
            <a:r>
              <a:rPr lang="en-US" dirty="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0291837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anchor="ctr"/>
          <a:lstStyle>
            <a:lvl1pPr algn="ctr">
              <a:defRPr sz="2400" cap="all" spc="100" baseline="0">
                <a:solidFill>
                  <a:schemeClr val="bg1"/>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a:lstStyle>
            <a:lvl1pPr marL="0" indent="0" algn="ctr">
              <a:buNone/>
              <a:defRPr/>
            </a:lvl1pPr>
          </a:lstStyle>
          <a:p>
            <a:r>
              <a:rPr lang="en-US" dirty="0"/>
              <a:t>Click to add photo</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6" name="Content Placeholder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a:lstStyle>
            <a:lvl1pPr marL="283464" indent="-283464">
              <a:lnSpc>
                <a:spcPct val="125000"/>
              </a:lnSpc>
              <a:spcBef>
                <a:spcPts val="0"/>
              </a:spcBef>
              <a:spcAft>
                <a:spcPts val="0"/>
              </a:spcAft>
              <a:defRPr sz="1800" spc="100" baseline="0"/>
            </a:lvl1pPr>
            <a:lvl2pPr marL="914400" indent="-283464">
              <a:lnSpc>
                <a:spcPct val="125000"/>
              </a:lnSpc>
              <a:spcBef>
                <a:spcPts val="0"/>
              </a:spcBef>
              <a:spcAft>
                <a:spcPts val="0"/>
              </a:spcAft>
              <a:defRPr sz="1800" spc="100" baseline="0"/>
            </a:lvl2pPr>
            <a:lvl3pPr marL="1371600" indent="-283464">
              <a:lnSpc>
                <a:spcPct val="125000"/>
              </a:lnSpc>
              <a:spcBef>
                <a:spcPts val="0"/>
              </a:spcBef>
              <a:spcAft>
                <a:spcPts val="0"/>
              </a:spcAft>
              <a:defRPr sz="1800" spc="100" baseline="0"/>
            </a:lvl3pPr>
            <a:lvl4pPr marL="1828800" indent="-283464">
              <a:lnSpc>
                <a:spcPct val="125000"/>
              </a:lnSpc>
              <a:spcBef>
                <a:spcPts val="0"/>
              </a:spcBef>
              <a:spcAft>
                <a:spcPts val="0"/>
              </a:spcAft>
              <a:defRPr sz="1800" spc="100" baseline="0"/>
            </a:lvl4pPr>
            <a:lvl5pPr marL="2286000" indent="-283464">
              <a:lnSpc>
                <a:spcPct val="125000"/>
              </a:lnSpc>
              <a:spcBef>
                <a:spcPts val="0"/>
              </a:spcBef>
              <a:spcAft>
                <a:spcPts val="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3959808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roduct Overvie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anchor="b"/>
          <a:lstStyle>
            <a:lvl1pPr algn="ctr">
              <a:defRPr sz="2400" cap="all" spc="100" baseline="0">
                <a:solidFill>
                  <a:schemeClr val="tx2">
                    <a:lumMod val="75000"/>
                  </a:schemeClr>
                </a:solidFill>
              </a:defRPr>
            </a:lvl1pPr>
          </a:lstStyle>
          <a:p>
            <a:r>
              <a:rPr lang="en-US" dirty="0"/>
              <a:t>Click to add title</a:t>
            </a:r>
          </a:p>
        </p:txBody>
      </p:sp>
      <p:sp>
        <p:nvSpPr>
          <p:cNvPr id="8" name="Content Placeholder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a:lstStyle>
            <a:lvl1pPr marL="347472" indent="-347472">
              <a:lnSpc>
                <a:spcPct val="125000"/>
              </a:lnSpc>
              <a:spcBef>
                <a:spcPts val="0"/>
              </a:spcBef>
              <a:spcAft>
                <a:spcPts val="600"/>
              </a:spcAft>
              <a:buFont typeface="+mj-lt"/>
              <a:buAutoNum type="arabicPeriod"/>
              <a:defRPr sz="1800" spc="100" baseline="0"/>
            </a:lvl1pPr>
            <a:lvl2pPr marL="685800" indent="-347472">
              <a:lnSpc>
                <a:spcPct val="125000"/>
              </a:lnSpc>
              <a:spcBef>
                <a:spcPts val="0"/>
              </a:spcBef>
              <a:spcAft>
                <a:spcPts val="600"/>
              </a:spcAft>
              <a:buFont typeface="+mj-lt"/>
              <a:buAutoNum type="alphaLcPeriod"/>
              <a:defRPr sz="1600" spc="100" baseline="0"/>
            </a:lvl2pPr>
            <a:lvl3pPr marL="1143000" indent="-347472">
              <a:lnSpc>
                <a:spcPct val="125000"/>
              </a:lnSpc>
              <a:spcBef>
                <a:spcPts val="0"/>
              </a:spcBef>
              <a:spcAft>
                <a:spcPts val="600"/>
              </a:spcAft>
              <a:buFont typeface="+mj-lt"/>
              <a:buAutoNum type="arabicParenR"/>
              <a:defRPr sz="1400" spc="100" baseline="0"/>
            </a:lvl3pPr>
            <a:lvl4pPr marL="1600200" indent="-347472">
              <a:lnSpc>
                <a:spcPct val="125000"/>
              </a:lnSpc>
              <a:spcBef>
                <a:spcPts val="0"/>
              </a:spcBef>
              <a:spcAft>
                <a:spcPts val="600"/>
              </a:spcAft>
              <a:buFont typeface="+mj-lt"/>
              <a:buAutoNum type="alphaLcParenR"/>
              <a:defRPr sz="1200" spc="100" baseline="0"/>
            </a:lvl4pPr>
            <a:lvl5pPr marL="2057400" indent="-347472">
              <a:lnSpc>
                <a:spcPct val="125000"/>
              </a:lnSpc>
              <a:spcBef>
                <a:spcPts val="0"/>
              </a:spcBef>
              <a:spcAft>
                <a:spcPts val="600"/>
              </a:spcAft>
              <a:buFont typeface="+mj-lt"/>
              <a:buAutoNum type="romanLcPeriod"/>
              <a:defRPr sz="12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a:lstStyle>
            <a:lvl1pPr marL="0" indent="0">
              <a:lnSpc>
                <a:spcPct val="125000"/>
              </a:lnSpc>
              <a:spcBef>
                <a:spcPts val="0"/>
              </a:spcBef>
              <a:spcAft>
                <a:spcPts val="600"/>
              </a:spcAft>
              <a:buFont typeface="+mj-lt"/>
              <a:buNone/>
              <a:defRPr sz="1800" spc="100" baseline="0"/>
            </a:lvl1pPr>
            <a:lvl2pPr marL="285750" indent="-285750">
              <a:lnSpc>
                <a:spcPct val="125000"/>
              </a:lnSpc>
              <a:spcBef>
                <a:spcPts val="0"/>
              </a:spcBef>
              <a:spcAft>
                <a:spcPts val="600"/>
              </a:spcAft>
              <a:buFont typeface="Arial" panose="020B0604020202020204" pitchFamily="34" charset="0"/>
              <a:buChar char="•"/>
              <a:defRPr sz="1800" spc="100" baseline="0"/>
            </a:lvl2pPr>
            <a:lvl3pPr marL="685800" indent="-285750">
              <a:lnSpc>
                <a:spcPct val="125000"/>
              </a:lnSpc>
              <a:spcBef>
                <a:spcPts val="0"/>
              </a:spcBef>
              <a:spcAft>
                <a:spcPts val="600"/>
              </a:spcAft>
              <a:buFont typeface="Arial" panose="020B0604020202020204" pitchFamily="34" charset="0"/>
              <a:buChar char="•"/>
              <a:defRPr sz="1800" spc="100" baseline="0"/>
            </a:lvl3pPr>
            <a:lvl4pPr marL="1143000" indent="-285750">
              <a:lnSpc>
                <a:spcPct val="125000"/>
              </a:lnSpc>
              <a:spcBef>
                <a:spcPts val="0"/>
              </a:spcBef>
              <a:spcAft>
                <a:spcPts val="600"/>
              </a:spcAft>
              <a:buFont typeface="Arial" panose="020B0604020202020204" pitchFamily="34" charset="0"/>
              <a:buChar char="•"/>
              <a:defRPr sz="1800" spc="100" baseline="0"/>
            </a:lvl4pPr>
            <a:lvl5pPr marL="1600200" indent="-285750">
              <a:lnSpc>
                <a:spcPct val="125000"/>
              </a:lnSpc>
              <a:spcBef>
                <a:spcPts val="0"/>
              </a:spcBef>
              <a:spcAft>
                <a:spcPts val="600"/>
              </a:spcAft>
              <a:buFont typeface="Arial" panose="020B0604020202020204" pitchFamily="34" charset="0"/>
              <a:buChar char="•"/>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63286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anchor="b"/>
          <a:lstStyle>
            <a:lvl1pPr algn="ctr">
              <a:defRPr sz="2400" cap="all" spc="100" baseline="0">
                <a:solidFill>
                  <a:schemeClr val="tx2"/>
                </a:solidFill>
              </a:defRPr>
            </a:lvl1pPr>
          </a:lstStyle>
          <a:p>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4594977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hank you 2">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anchor="ctr"/>
          <a:lstStyle>
            <a:lvl1pPr algn="ctr">
              <a:defRPr sz="2400" cap="all" spc="100" baseline="0">
                <a:solidFill>
                  <a:schemeClr val="tx1"/>
                </a:solidFill>
              </a:defRPr>
            </a:lvl1pPr>
          </a:lstStyle>
          <a:p>
            <a:r>
              <a:rPr lang="en-US" dirty="0"/>
              <a:t>Add 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anchor="t"/>
          <a:lstStyle>
            <a:lvl1pPr marL="0" indent="0" algn="ctr">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3785540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1E9DCDB-C9CA-4C30-9574-1C67FF69167A}" type="datetimeFigureOut">
              <a:rPr lang="en-US" smtClean="0"/>
              <a:t>9/8/2025</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00ADCB0-CFFC-45A8-BCF5-B674246204B9}" type="slidenum">
              <a:rPr lang="en-US" smtClean="0"/>
              <a:t>‹#›</a:t>
            </a:fld>
            <a:endParaRPr lang="en-US" dirty="0"/>
          </a:p>
        </p:txBody>
      </p:sp>
    </p:spTree>
    <p:extLst>
      <p:ext uri="{BB962C8B-B14F-4D97-AF65-F5344CB8AC3E}">
        <p14:creationId xmlns:p14="http://schemas.microsoft.com/office/powerpoint/2010/main" val="155944012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664" r:id="rId24"/>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1E9DCDB-C9CA-4C30-9574-1C67FF69167A}" type="datetimeFigureOut">
              <a:rPr lang="en-US" smtClean="0"/>
              <a:t>9/8/2025</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00ADCB0-CFFC-45A8-BCF5-B674246204B9}" type="slidenum">
              <a:rPr lang="en-US" smtClean="0"/>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01024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jp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1" name="Rectangle 8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3" name="Straight Connector 8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8677094E-F0FE-4EC2-9511-5A411A2E1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87" name="Rectangle 86">
            <a:extLst>
              <a:ext uri="{FF2B5EF4-FFF2-40B4-BE49-F238E27FC236}">
                <a16:creationId xmlns:a16="http://schemas.microsoft.com/office/drawing/2014/main" id="{E0E1ADA3-256B-436F-BB84-15BF272B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9" name="Straight Connector 88">
            <a:extLst>
              <a:ext uri="{FF2B5EF4-FFF2-40B4-BE49-F238E27FC236}">
                <a16:creationId xmlns:a16="http://schemas.microsoft.com/office/drawing/2014/main" id="{7DDC7D3D-A4F6-4638-B02B-2DBB6C11F5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220801"/>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5C091E65-5627-4CC0-82AA-74A3C89D7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itle 6">
            <a:extLst>
              <a:ext uri="{FF2B5EF4-FFF2-40B4-BE49-F238E27FC236}">
                <a16:creationId xmlns:a16="http://schemas.microsoft.com/office/drawing/2014/main" id="{C0147929-8D39-DAA9-C3C5-4829D9C31C27}"/>
              </a:ext>
            </a:extLst>
          </p:cNvPr>
          <p:cNvSpPr>
            <a:spLocks noGrp="1"/>
          </p:cNvSpPr>
          <p:nvPr>
            <p:ph type="title"/>
          </p:nvPr>
        </p:nvSpPr>
        <p:spPr>
          <a:xfrm>
            <a:off x="6561777" y="1571625"/>
            <a:ext cx="4900549" cy="3591502"/>
          </a:xfrm>
          <a:ln>
            <a:solidFill>
              <a:srgbClr val="00B0F0"/>
            </a:solidFill>
          </a:ln>
        </p:spPr>
        <p:txBody>
          <a:bodyPr vert="horz" lIns="91440" tIns="45720" rIns="91440" bIns="45720" rtlCol="0" anchor="b">
            <a:normAutofit/>
          </a:bodyPr>
          <a:lstStyle/>
          <a:p>
            <a:pPr>
              <a:lnSpc>
                <a:spcPct val="85000"/>
              </a:lnSpc>
            </a:pPr>
            <a:r>
              <a:rPr lang="en-US" sz="2300" dirty="0">
                <a:solidFill>
                  <a:schemeClr val="tx1"/>
                </a:solidFill>
              </a:rPr>
              <a:t>Water Regulatory Developments and the Board’s Role Amid Evolving Federal and State Priorities</a:t>
            </a:r>
            <a:br>
              <a:rPr lang="en-US" sz="2300" dirty="0">
                <a:solidFill>
                  <a:schemeClr val="tx1"/>
                </a:solidFill>
              </a:rPr>
            </a:br>
            <a:br>
              <a:rPr lang="en-US" sz="2300" dirty="0">
                <a:solidFill>
                  <a:schemeClr val="tx1"/>
                </a:solidFill>
              </a:rPr>
            </a:br>
            <a:r>
              <a:rPr lang="en-US" sz="2300" b="0" dirty="0">
                <a:solidFill>
                  <a:schemeClr val="tx1"/>
                </a:solidFill>
              </a:rPr>
              <a:t>Illinois Pollution</a:t>
            </a:r>
            <a:br>
              <a:rPr lang="en-US" sz="2300" b="0" dirty="0">
                <a:solidFill>
                  <a:schemeClr val="tx1"/>
                </a:solidFill>
              </a:rPr>
            </a:br>
            <a:r>
              <a:rPr lang="en-US" sz="2300" b="0" dirty="0">
                <a:solidFill>
                  <a:schemeClr val="tx1"/>
                </a:solidFill>
              </a:rPr>
              <a:t> Control Board Member </a:t>
            </a:r>
            <a:br>
              <a:rPr lang="en-US" sz="2300" dirty="0">
                <a:solidFill>
                  <a:schemeClr val="tx1"/>
                </a:solidFill>
              </a:rPr>
            </a:br>
            <a:r>
              <a:rPr lang="en-US" sz="2300" b="0" dirty="0">
                <a:solidFill>
                  <a:schemeClr val="tx1"/>
                </a:solidFill>
              </a:rPr>
              <a:t>Mike Mankowski</a:t>
            </a:r>
            <a:br>
              <a:rPr lang="en-US" sz="2300" dirty="0">
                <a:solidFill>
                  <a:schemeClr val="tx1"/>
                </a:solidFill>
              </a:rPr>
            </a:br>
            <a:br>
              <a:rPr lang="en-US" sz="2300" dirty="0">
                <a:solidFill>
                  <a:schemeClr val="tx1"/>
                </a:solidFill>
              </a:rPr>
            </a:br>
            <a:r>
              <a:rPr lang="en-US" sz="2300" b="0" dirty="0">
                <a:solidFill>
                  <a:schemeClr val="tx1"/>
                </a:solidFill>
              </a:rPr>
              <a:t>IERG Water Seminar September 9, 2025</a:t>
            </a:r>
          </a:p>
        </p:txBody>
      </p:sp>
      <p:pic>
        <p:nvPicPr>
          <p:cNvPr id="5" name="Picture Placeholder 4">
            <a:extLst>
              <a:ext uri="{FF2B5EF4-FFF2-40B4-BE49-F238E27FC236}">
                <a16:creationId xmlns:a16="http://schemas.microsoft.com/office/drawing/2014/main" id="{FE4A4B5C-D71A-0CFA-A601-EB93F13F5AA0}"/>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226059" y="240792"/>
            <a:ext cx="5860777" cy="6387082"/>
          </a:xfrm>
          <a:prstGeom prst="rect">
            <a:avLst/>
          </a:prstGeom>
        </p:spPr>
      </p:pic>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Leaves floating on water">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1224747" y="1643974"/>
            <a:ext cx="4377400" cy="3375498"/>
          </a:xfrm>
          <a:ln>
            <a:solidFill>
              <a:srgbClr val="00B0F0"/>
            </a:solidFill>
          </a:ln>
        </p:spPr>
        <p:txBody>
          <a:bodyPr>
            <a:normAutofit/>
          </a:bodyPr>
          <a:lstStyle/>
          <a:p>
            <a:r>
              <a:rPr lang="en-US" sz="6000" dirty="0">
                <a:solidFill>
                  <a:schemeClr val="tx1"/>
                </a:solidFill>
              </a:rPr>
              <a:t>Agenda</a:t>
            </a:r>
          </a:p>
        </p:txBody>
      </p:sp>
      <p:sp>
        <p:nvSpPr>
          <p:cNvPr id="4" name="Text Placeholder 3">
            <a:extLst>
              <a:ext uri="{FF2B5EF4-FFF2-40B4-BE49-F238E27FC236}">
                <a16:creationId xmlns:a16="http://schemas.microsoft.com/office/drawing/2014/main" id="{39D3AADE-5119-8CE2-0DD5-2BD7E3403288}"/>
              </a:ext>
            </a:extLst>
          </p:cNvPr>
          <p:cNvSpPr>
            <a:spLocks noGrp="1"/>
          </p:cNvSpPr>
          <p:nvPr>
            <p:ph type="body" sz="quarter" idx="11"/>
          </p:nvPr>
        </p:nvSpPr>
        <p:spPr>
          <a:xfrm>
            <a:off x="7102763" y="136525"/>
            <a:ext cx="4904509" cy="6219825"/>
          </a:xfrm>
        </p:spPr>
        <p:txBody>
          <a:bodyPr>
            <a:normAutofit/>
          </a:bodyPr>
          <a:lstStyle/>
          <a:p>
            <a:pPr marL="342900" indent="-342900">
              <a:buFont typeface="Courier New" panose="02070309020205020404" pitchFamily="49" charset="0"/>
              <a:buChar char="o"/>
            </a:pPr>
            <a:r>
              <a:rPr lang="en-US" sz="2800" dirty="0"/>
              <a:t>Structure of the Board and Staff</a:t>
            </a:r>
          </a:p>
          <a:p>
            <a:pPr marL="342900" indent="-342900">
              <a:buFont typeface="Courier New" panose="02070309020205020404" pitchFamily="49" charset="0"/>
              <a:buChar char="o"/>
            </a:pPr>
            <a:r>
              <a:rPr lang="en-US" sz="2800" dirty="0"/>
              <a:t>Rulemaking Process Before the Board</a:t>
            </a:r>
          </a:p>
          <a:p>
            <a:pPr marL="342900" indent="-342900">
              <a:buFont typeface="Courier New" panose="02070309020205020404" pitchFamily="49" charset="0"/>
              <a:buChar char="o"/>
            </a:pPr>
            <a:r>
              <a:rPr lang="en-US" sz="2800" dirty="0"/>
              <a:t>PFAS Update</a:t>
            </a:r>
          </a:p>
          <a:p>
            <a:pPr marL="342900" indent="-342900">
              <a:buFont typeface="Courier New" panose="02070309020205020404" pitchFamily="49" charset="0"/>
              <a:buChar char="o"/>
            </a:pPr>
            <a:r>
              <a:rPr lang="en-US" sz="2800" dirty="0"/>
              <a:t>Other regulatory updates</a:t>
            </a:r>
          </a:p>
          <a:p>
            <a:pPr marL="342900" indent="-342900">
              <a:buFont typeface="Courier New" panose="02070309020205020404" pitchFamily="49" charset="0"/>
              <a:buChar char="o"/>
            </a:pPr>
            <a:r>
              <a:rPr lang="en-US" sz="2800" dirty="0"/>
              <a:t>Navigating the changing federal environmental landscape</a:t>
            </a:r>
          </a:p>
        </p:txBody>
      </p:sp>
      <p:sp>
        <p:nvSpPr>
          <p:cNvPr id="20" name="Slide Number Placeholder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a:lstStyle/>
          <a:p>
            <a:fld id="{EA87306C-81BA-4795-A5CA-9392456A8C1E}" type="slidenum">
              <a:rPr lang="en-US" smtClean="0"/>
              <a:pPr/>
              <a:t>2</a:t>
            </a:fld>
            <a:endParaRPr lang="en-US" dirty="0"/>
          </a:p>
        </p:txBody>
      </p:sp>
    </p:spTree>
    <p:extLst>
      <p:ext uri="{BB962C8B-B14F-4D97-AF65-F5344CB8AC3E}">
        <p14:creationId xmlns:p14="http://schemas.microsoft.com/office/powerpoint/2010/main" val="359029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6" name="Straight Connector 25">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42DD0C21-8FEE-4C18-8789-CC8ABE206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4B51757-7607-4CEA-A0EE-3C5BDC2C1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27F7F-1016-9747-57F0-8410E0DC881E}"/>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z="5000" kern="1200" cap="all" spc="200" baseline="0">
                <a:solidFill>
                  <a:srgbClr val="FFFFFF"/>
                </a:solidFill>
                <a:latin typeface="+mj-lt"/>
                <a:ea typeface="+mj-ea"/>
                <a:cs typeface="+mj-cs"/>
              </a:rPr>
              <a:t>Structure of the Board </a:t>
            </a:r>
            <a:br>
              <a:rPr lang="en-US" sz="5000" kern="1200" cap="all" spc="200" baseline="0">
                <a:solidFill>
                  <a:srgbClr val="FFFFFF"/>
                </a:solidFill>
                <a:latin typeface="+mj-lt"/>
                <a:ea typeface="+mj-ea"/>
                <a:cs typeface="+mj-cs"/>
              </a:rPr>
            </a:br>
            <a:r>
              <a:rPr lang="en-US" sz="5000" kern="1200" cap="all" spc="200" baseline="0">
                <a:solidFill>
                  <a:srgbClr val="FFFFFF"/>
                </a:solidFill>
                <a:latin typeface="+mj-lt"/>
                <a:ea typeface="+mj-ea"/>
                <a:cs typeface="+mj-cs"/>
              </a:rPr>
              <a:t>and staff </a:t>
            </a:r>
          </a:p>
        </p:txBody>
      </p:sp>
      <p:pic>
        <p:nvPicPr>
          <p:cNvPr id="7" name="Picture 6">
            <a:extLst>
              <a:ext uri="{FF2B5EF4-FFF2-40B4-BE49-F238E27FC236}">
                <a16:creationId xmlns:a16="http://schemas.microsoft.com/office/drawing/2014/main" id="{A161949E-8B98-D0A6-D9BD-CEE4EB06EF51}"/>
              </a:ext>
            </a:extLst>
          </p:cNvPr>
          <p:cNvPicPr>
            <a:picLocks noChangeAspect="1"/>
          </p:cNvPicPr>
          <p:nvPr/>
        </p:nvPicPr>
        <p:blipFill>
          <a:blip r:embed="rId2"/>
          <a:srcRect/>
          <a:stretch/>
        </p:blipFill>
        <p:spPr>
          <a:xfrm>
            <a:off x="438150" y="1012507"/>
            <a:ext cx="11197233" cy="2911280"/>
          </a:xfrm>
          <a:prstGeom prst="rect">
            <a:avLst/>
          </a:prstGeom>
        </p:spPr>
      </p:pic>
      <p:cxnSp>
        <p:nvCxnSpPr>
          <p:cNvPr id="32" name="Straight Connector 31">
            <a:extLst>
              <a:ext uri="{FF2B5EF4-FFF2-40B4-BE49-F238E27FC236}">
                <a16:creationId xmlns:a16="http://schemas.microsoft.com/office/drawing/2014/main" id="{FEF39256-F095-41C8-8707-6C1A665E8F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323708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55" name="Straight Connector 54">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57" name="Rectangle 56">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964788" y="804333"/>
            <a:ext cx="3391900" cy="5249334"/>
          </a:xfrm>
        </p:spPr>
        <p:txBody>
          <a:bodyPr vert="horz" lIns="91440" tIns="45720" rIns="91440" bIns="45720" rtlCol="0" anchor="ctr">
            <a:normAutofit/>
          </a:bodyPr>
          <a:lstStyle/>
          <a:p>
            <a:pPr algn="r"/>
            <a:r>
              <a:rPr lang="en-US" sz="5000" noProof="0">
                <a:solidFill>
                  <a:srgbClr val="FFFFFF"/>
                </a:solidFill>
              </a:rPr>
              <a:t>Structure of the Board</a:t>
            </a:r>
            <a:endParaRPr lang="en-US" sz="5000">
              <a:solidFill>
                <a:srgbClr val="FFFFFF"/>
              </a:solidFill>
            </a:endParaRPr>
          </a:p>
        </p:txBody>
      </p:sp>
      <p:sp>
        <p:nvSpPr>
          <p:cNvPr id="50" name="Text Placeholder 17">
            <a:extLst>
              <a:ext uri="{FF2B5EF4-FFF2-40B4-BE49-F238E27FC236}">
                <a16:creationId xmlns:a16="http://schemas.microsoft.com/office/drawing/2014/main" id="{62192F0C-65C9-4E6D-9314-81FB7E4DB469}"/>
              </a:ext>
            </a:extLst>
          </p:cNvPr>
          <p:cNvSpPr>
            <a:spLocks noGrp="1"/>
          </p:cNvSpPr>
          <p:nvPr>
            <p:ph sz="quarter" idx="10"/>
          </p:nvPr>
        </p:nvSpPr>
        <p:spPr>
          <a:xfrm>
            <a:off x="4951048" y="804333"/>
            <a:ext cx="6306003" cy="5249334"/>
          </a:xfrm>
        </p:spPr>
        <p:txBody>
          <a:bodyPr vert="horz" lIns="45720" tIns="45720" rIns="45720" bIns="45720" rtlCol="0" anchor="ctr">
            <a:normAutofit/>
          </a:bodyPr>
          <a:lstStyle/>
          <a:p>
            <a:pPr marL="0" indent="0">
              <a:lnSpc>
                <a:spcPct val="90000"/>
              </a:lnSpc>
              <a:spcBef>
                <a:spcPts val="0"/>
              </a:spcBef>
              <a:spcAft>
                <a:spcPts val="800"/>
              </a:spcAft>
              <a:buSzTx/>
              <a:buNone/>
            </a:pPr>
            <a:r>
              <a:rPr lang="en-US" sz="3200" b="1" dirty="0"/>
              <a:t>5 BOARD MEMBERS</a:t>
            </a:r>
          </a:p>
          <a:p>
            <a:pPr>
              <a:lnSpc>
                <a:spcPct val="90000"/>
              </a:lnSpc>
              <a:spcBef>
                <a:spcPts val="0"/>
              </a:spcBef>
              <a:spcAft>
                <a:spcPts val="800"/>
              </a:spcAft>
              <a:buSzTx/>
              <a:buFont typeface="Courier New" panose="02070309020205020404" pitchFamily="49" charset="0"/>
              <a:buChar char="o"/>
            </a:pPr>
            <a:r>
              <a:rPr lang="en-US" sz="3200" dirty="0"/>
              <a:t>Appointed by Governor</a:t>
            </a:r>
          </a:p>
          <a:p>
            <a:pPr>
              <a:lnSpc>
                <a:spcPct val="90000"/>
              </a:lnSpc>
              <a:spcBef>
                <a:spcPts val="0"/>
              </a:spcBef>
              <a:spcAft>
                <a:spcPts val="800"/>
              </a:spcAft>
              <a:buSzTx/>
              <a:buFont typeface="Courier New" panose="02070309020205020404" pitchFamily="49" charset="0"/>
              <a:buChar char="o"/>
            </a:pPr>
            <a:r>
              <a:rPr lang="en-US" sz="3200" dirty="0"/>
              <a:t>Confirmed by Senate</a:t>
            </a:r>
          </a:p>
          <a:p>
            <a:pPr>
              <a:lnSpc>
                <a:spcPct val="90000"/>
              </a:lnSpc>
              <a:spcBef>
                <a:spcPts val="0"/>
              </a:spcBef>
              <a:spcAft>
                <a:spcPts val="800"/>
              </a:spcAft>
              <a:buSzTx/>
              <a:buFont typeface="Courier New" panose="02070309020205020404" pitchFamily="49" charset="0"/>
              <a:buChar char="o"/>
            </a:pPr>
            <a:r>
              <a:rPr lang="en-US" sz="3200" dirty="0"/>
              <a:t>3-year term</a:t>
            </a:r>
          </a:p>
          <a:p>
            <a:pPr>
              <a:lnSpc>
                <a:spcPct val="90000"/>
              </a:lnSpc>
              <a:spcBef>
                <a:spcPts val="0"/>
              </a:spcBef>
              <a:spcAft>
                <a:spcPts val="800"/>
              </a:spcAft>
              <a:buSzTx/>
              <a:buFont typeface="Courier New" panose="02070309020205020404" pitchFamily="49" charset="0"/>
              <a:buChar char="o"/>
            </a:pPr>
            <a:r>
              <a:rPr lang="en-US" sz="3200" dirty="0"/>
              <a:t>Bipartisan</a:t>
            </a:r>
          </a:p>
          <a:p>
            <a:pPr>
              <a:lnSpc>
                <a:spcPct val="90000"/>
              </a:lnSpc>
              <a:spcBef>
                <a:spcPts val="0"/>
              </a:spcBef>
              <a:spcAft>
                <a:spcPts val="800"/>
              </a:spcAft>
              <a:buSzTx/>
              <a:buFont typeface="Courier New" panose="02070309020205020404" pitchFamily="49" charset="0"/>
              <a:buChar char="o"/>
            </a:pPr>
            <a:r>
              <a:rPr lang="en-US" sz="3200" dirty="0"/>
              <a:t>Each Member has </a:t>
            </a:r>
            <a:r>
              <a:rPr lang="en-US" sz="3200" b="1" dirty="0"/>
              <a:t>verifiable technical, academic, or actual experience</a:t>
            </a:r>
            <a:r>
              <a:rPr lang="en-US" sz="3200" dirty="0"/>
              <a:t> in the field of </a:t>
            </a:r>
            <a:r>
              <a:rPr lang="en-US" sz="3200" b="1" dirty="0"/>
              <a:t>pollution control or environmental law and regulation</a:t>
            </a:r>
          </a:p>
          <a:p>
            <a:pPr>
              <a:lnSpc>
                <a:spcPct val="90000"/>
              </a:lnSpc>
            </a:pPr>
            <a:endParaRPr lang="en-US" dirty="0"/>
          </a:p>
        </p:txBody>
      </p:sp>
      <p:sp>
        <p:nvSpPr>
          <p:cNvPr id="2" name="Slide Number Placeholder 1">
            <a:extLst>
              <a:ext uri="{FF2B5EF4-FFF2-40B4-BE49-F238E27FC236}">
                <a16:creationId xmlns:a16="http://schemas.microsoft.com/office/drawing/2014/main" id="{00490171-2859-5322-0F76-C05597544FB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4</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65465276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796EA9-648F-6B96-0C7F-AFC8B83C1965}"/>
              </a:ext>
            </a:extLst>
          </p:cNvPr>
          <p:cNvSpPr>
            <a:spLocks noGrp="1"/>
          </p:cNvSpPr>
          <p:nvPr>
            <p:ph type="title"/>
          </p:nvPr>
        </p:nvSpPr>
        <p:spPr>
          <a:xfrm>
            <a:off x="838200" y="2957666"/>
            <a:ext cx="10515595" cy="819677"/>
          </a:xfrm>
        </p:spPr>
        <p:txBody>
          <a:bodyPr vert="horz" lIns="91440" tIns="45720" rIns="91440" bIns="45720" rtlCol="0" anchor="b">
            <a:normAutofit/>
          </a:bodyPr>
          <a:lstStyle/>
          <a:p>
            <a:pPr algn="ctr"/>
            <a:r>
              <a:rPr lang="en-US" sz="5400" u="sng" kern="1200" dirty="0">
                <a:solidFill>
                  <a:schemeClr val="tx1"/>
                </a:solidFill>
                <a:latin typeface="+mj-lt"/>
                <a:ea typeface="+mj-ea"/>
                <a:cs typeface="+mj-cs"/>
              </a:rPr>
              <a:t>CURRENT BOARD MEMBERS</a:t>
            </a:r>
          </a:p>
        </p:txBody>
      </p:sp>
      <p:pic>
        <p:nvPicPr>
          <p:cNvPr id="1026" name="Picture 2" descr="A person in a suit smiling&#10;&#10;Description automatically generated with low confidence">
            <a:extLst>
              <a:ext uri="{FF2B5EF4-FFF2-40B4-BE49-F238E27FC236}">
                <a16:creationId xmlns:a16="http://schemas.microsoft.com/office/drawing/2014/main" id="{7048EEF3-33DC-998E-A406-9B79F2D345BB}"/>
              </a:ext>
            </a:extLst>
          </p:cNvPr>
          <p:cNvPicPr>
            <a:picLocks noGrp="1" noChangeAspect="1" noChangeArrowheads="1"/>
          </p:cNvPicPr>
          <p:nvPr>
            <p:ph type="pic" idx="1"/>
          </p:nvPr>
        </p:nvPicPr>
        <p:blipFill>
          <a:blip r:embed="rId2" cstate="print">
            <a:extLst>
              <a:ext uri="{28A0092B-C50C-407E-A947-70E740481C1C}">
                <a14:useLocalDpi xmlns:a14="http://schemas.microsoft.com/office/drawing/2010/main"/>
              </a:ext>
            </a:extLst>
          </a:blip>
          <a:srcRect/>
          <a:stretch/>
        </p:blipFill>
        <p:spPr bwMode="auto">
          <a:xfrm>
            <a:off x="442808" y="510891"/>
            <a:ext cx="1633613" cy="224038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7A04C33A-35A6-134E-667D-91A338EA9908}"/>
              </a:ext>
            </a:extLst>
          </p:cNvPr>
          <p:cNvSpPr>
            <a:spLocks noGrp="1"/>
          </p:cNvSpPr>
          <p:nvPr>
            <p:ph type="body" sz="half" idx="2"/>
          </p:nvPr>
        </p:nvSpPr>
        <p:spPr>
          <a:xfrm>
            <a:off x="838200" y="3853542"/>
            <a:ext cx="10515595" cy="2585725"/>
          </a:xfrm>
        </p:spPr>
        <p:txBody>
          <a:bodyPr vert="horz" lIns="91440" tIns="45720" rIns="91440" bIns="45720" rtlCol="0">
            <a:normAutofit/>
          </a:bodyPr>
          <a:lstStyle/>
          <a:p>
            <a:pPr marL="571500" indent="-457200" algn="ctr">
              <a:buFont typeface="Courier New" panose="02070309020205020404" pitchFamily="49" charset="0"/>
              <a:buChar char="o"/>
            </a:pPr>
            <a:r>
              <a:rPr lang="en-US" sz="2800" dirty="0"/>
              <a:t>CHAIR BARBARA FLYNN CURRIE</a:t>
            </a:r>
          </a:p>
          <a:p>
            <a:pPr marL="571500" indent="-457200" algn="ctr">
              <a:buFont typeface="Courier New" panose="02070309020205020404" pitchFamily="49" charset="0"/>
              <a:buChar char="o"/>
            </a:pPr>
            <a:r>
              <a:rPr lang="en-US" sz="2800" dirty="0"/>
              <a:t>BOARD MEMBER JENNIFER A. VAN WIE</a:t>
            </a:r>
          </a:p>
          <a:p>
            <a:pPr marL="571500" indent="-457200" algn="ctr">
              <a:buFont typeface="Courier New" panose="02070309020205020404" pitchFamily="49" charset="0"/>
              <a:buChar char="o"/>
            </a:pPr>
            <a:r>
              <a:rPr lang="en-US" sz="2800" dirty="0"/>
              <a:t>BOARD MEMBER MICHAEL D. MANKOWSKI</a:t>
            </a:r>
          </a:p>
          <a:p>
            <a:pPr marL="571500" indent="-457200" algn="ctr">
              <a:buFont typeface="Courier New" panose="02070309020205020404" pitchFamily="49" charset="0"/>
              <a:buChar char="o"/>
            </a:pPr>
            <a:r>
              <a:rPr lang="en-US" sz="2800" dirty="0"/>
              <a:t>BOARD MEMBER MICHELLE GIBSON</a:t>
            </a:r>
          </a:p>
          <a:p>
            <a:pPr marL="571500" indent="-457200" algn="ctr">
              <a:buFont typeface="Courier New" panose="02070309020205020404" pitchFamily="49" charset="0"/>
              <a:buChar char="o"/>
            </a:pPr>
            <a:r>
              <a:rPr lang="en-US" sz="2800" dirty="0"/>
              <a:t>BOARD MEMBER ANGELA TIN</a:t>
            </a:r>
          </a:p>
        </p:txBody>
      </p:sp>
      <p:pic>
        <p:nvPicPr>
          <p:cNvPr id="1032" name="Picture 8" descr="A person wearing a suit and tie&#10;&#10;Description automatically generated with medium confidence">
            <a:extLst>
              <a:ext uri="{FF2B5EF4-FFF2-40B4-BE49-F238E27FC236}">
                <a16:creationId xmlns:a16="http://schemas.microsoft.com/office/drawing/2014/main" id="{C1B5DC14-78A8-A421-09E3-16AA961CA828}"/>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5338016" y="510891"/>
            <a:ext cx="1590037" cy="22403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3BAA900-6CD6-5005-E28E-3BCF01A4FBE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2377" r="6365"/>
          <a:stretch/>
        </p:blipFill>
        <p:spPr bwMode="auto">
          <a:xfrm>
            <a:off x="7570773" y="510891"/>
            <a:ext cx="1666290" cy="22403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4B23F187-885F-BF24-307E-B227192A75E1}"/>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9879783" y="510891"/>
            <a:ext cx="2021399" cy="22403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FCF46E8-E32C-C301-2D4C-78FEF7A89954}"/>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b="-4"/>
          <a:stretch/>
        </p:blipFill>
        <p:spPr bwMode="auto">
          <a:xfrm>
            <a:off x="2867010" y="510891"/>
            <a:ext cx="1678737" cy="2240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127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4"/>
                                        </p:tgtEl>
                                        <p:attrNameLst>
                                          <p:attrName>style.visibility</p:attrName>
                                        </p:attrNameLst>
                                      </p:cBhvr>
                                      <p:to>
                                        <p:strVal val="visible"/>
                                      </p:to>
                                    </p:set>
                                    <p:animEffect transition="in" filter="fade">
                                      <p:cBhvr>
                                        <p:cTn id="12" dur="500"/>
                                        <p:tgtEl>
                                          <p:spTgt spid="10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500"/>
                                        <p:tgtEl>
                                          <p:spTgt spid="10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additive="base">
                                        <p:cTn id="27" dur="500" fill="hold"/>
                                        <p:tgtEl>
                                          <p:spTgt spid="1026"/>
                                        </p:tgtEl>
                                        <p:attrNameLst>
                                          <p:attrName>ppt_x</p:attrName>
                                        </p:attrNameLst>
                                      </p:cBhvr>
                                      <p:tavLst>
                                        <p:tav tm="0">
                                          <p:val>
                                            <p:strVal val="#ppt_x"/>
                                          </p:val>
                                        </p:tav>
                                        <p:tav tm="100000">
                                          <p:val>
                                            <p:strVal val="#ppt_x"/>
                                          </p:val>
                                        </p:tav>
                                      </p:tavLst>
                                    </p:anim>
                                    <p:anim calcmode="lin" valueType="num">
                                      <p:cBhvr additive="base">
                                        <p:cTn id="2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1" name="Straight Connector 4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42" name="Rectangle 41">
            <a:extLst>
              <a:ext uri="{FF2B5EF4-FFF2-40B4-BE49-F238E27FC236}">
                <a16:creationId xmlns:a16="http://schemas.microsoft.com/office/drawing/2014/main" id="{DF0ADB4E-94F7-4499-A048-25702426F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4AEBF-73B2-2188-6E43-D85E829780A8}"/>
              </a:ext>
            </a:extLst>
          </p:cNvPr>
          <p:cNvSpPr>
            <a:spLocks noGrp="1"/>
          </p:cNvSpPr>
          <p:nvPr>
            <p:ph type="title"/>
          </p:nvPr>
        </p:nvSpPr>
        <p:spPr>
          <a:xfrm>
            <a:off x="457200" y="4571999"/>
            <a:ext cx="7772400" cy="1851178"/>
          </a:xfrm>
          <a:ln>
            <a:solidFill>
              <a:srgbClr val="00B0F0"/>
            </a:solidFill>
          </a:ln>
        </p:spPr>
        <p:txBody>
          <a:bodyPr vert="horz" lIns="91440" tIns="45720" rIns="91440" bIns="45720" rtlCol="0" anchor="ctr">
            <a:normAutofit/>
          </a:bodyPr>
          <a:lstStyle/>
          <a:p>
            <a:r>
              <a:rPr lang="en-US" sz="5000" spc="200" dirty="0">
                <a:solidFill>
                  <a:schemeClr val="tx1"/>
                </a:solidFill>
              </a:rPr>
              <a:t>the Board Staff</a:t>
            </a:r>
          </a:p>
        </p:txBody>
      </p:sp>
      <p:sp>
        <p:nvSpPr>
          <p:cNvPr id="43" name="Rectangle 42">
            <a:extLst>
              <a:ext uri="{FF2B5EF4-FFF2-40B4-BE49-F238E27FC236}">
                <a16:creationId xmlns:a16="http://schemas.microsoft.com/office/drawing/2014/main" id="{6AD96B72-46E2-410D-AD3A-DA76EE628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2336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4" name="Straight Connector 43">
            <a:extLst>
              <a:ext uri="{FF2B5EF4-FFF2-40B4-BE49-F238E27FC236}">
                <a16:creationId xmlns:a16="http://schemas.microsoft.com/office/drawing/2014/main" id="{218498B7-553E-4F59-A6D1-B7F56A185C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040388"/>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B51885A6-2008-15E5-517B-3CBBFE99B11A}"/>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6</a:t>
            </a:fld>
            <a:endParaRPr lang="en-US" sz="1000" kern="1200" dirty="0">
              <a:solidFill>
                <a:schemeClr val="tx1">
                  <a:lumMod val="95000"/>
                  <a:lumOff val="5000"/>
                </a:schemeClr>
              </a:solidFill>
              <a:latin typeface="+mj-lt"/>
              <a:ea typeface="+mn-ea"/>
              <a:cs typeface="+mn-cs"/>
            </a:endParaRPr>
          </a:p>
        </p:txBody>
      </p:sp>
      <p:pic>
        <p:nvPicPr>
          <p:cNvPr id="10" name="Picture 9" descr="A picture containing text, sky, road, outdoor&#10;&#10;AI-generated content may be incorrect.">
            <a:extLst>
              <a:ext uri="{FF2B5EF4-FFF2-40B4-BE49-F238E27FC236}">
                <a16:creationId xmlns:a16="http://schemas.microsoft.com/office/drawing/2014/main" id="{0EE2FCBC-E0DC-2467-F368-0A0F33EE33D7}"/>
              </a:ext>
            </a:extLst>
          </p:cNvPr>
          <p:cNvPicPr>
            <a:picLocks noChangeAspect="1"/>
          </p:cNvPicPr>
          <p:nvPr/>
        </p:nvPicPr>
        <p:blipFill>
          <a:blip r:embed="rId2"/>
          <a:stretch>
            <a:fillRect/>
          </a:stretch>
        </p:blipFill>
        <p:spPr>
          <a:xfrm>
            <a:off x="116025" y="434823"/>
            <a:ext cx="8427900" cy="3343067"/>
          </a:xfrm>
          <a:prstGeom prst="rect">
            <a:avLst/>
          </a:prstGeom>
        </p:spPr>
      </p:pic>
      <p:pic>
        <p:nvPicPr>
          <p:cNvPr id="13" name="Picture 12" descr="A picture containing building, outdoor, city, government building&#10;&#10;AI-generated content may be incorrect.">
            <a:extLst>
              <a:ext uri="{FF2B5EF4-FFF2-40B4-BE49-F238E27FC236}">
                <a16:creationId xmlns:a16="http://schemas.microsoft.com/office/drawing/2014/main" id="{EAD7508F-602E-51BE-A1AA-B43AEA985DC9}"/>
              </a:ext>
            </a:extLst>
          </p:cNvPr>
          <p:cNvPicPr>
            <a:picLocks noChangeAspect="1"/>
          </p:cNvPicPr>
          <p:nvPr/>
        </p:nvPicPr>
        <p:blipFill>
          <a:blip r:embed="rId3"/>
          <a:stretch>
            <a:fillRect/>
          </a:stretch>
        </p:blipFill>
        <p:spPr>
          <a:xfrm>
            <a:off x="8741680" y="112976"/>
            <a:ext cx="3159888" cy="3938938"/>
          </a:xfrm>
          <a:prstGeom prst="rect">
            <a:avLst/>
          </a:prstGeom>
        </p:spPr>
      </p:pic>
    </p:spTree>
    <p:extLst>
      <p:ext uri="{BB962C8B-B14F-4D97-AF65-F5344CB8AC3E}">
        <p14:creationId xmlns:p14="http://schemas.microsoft.com/office/powerpoint/2010/main" val="78822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5134980" y="136525"/>
            <a:ext cx="6323957" cy="962701"/>
          </a:xfrm>
          <a:ln>
            <a:solidFill>
              <a:schemeClr val="accent1"/>
            </a:solidFill>
          </a:ln>
        </p:spPr>
        <p:txBody>
          <a:bodyPr/>
          <a:lstStyle/>
          <a:p>
            <a:r>
              <a:rPr lang="en-US" sz="3600" dirty="0">
                <a:solidFill>
                  <a:schemeClr val="tx1"/>
                </a:solidFill>
              </a:rPr>
              <a:t>Board Staff</a:t>
            </a:r>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a:srcRect/>
          <a:stretch/>
        </p:blipFill>
        <p:spPr>
          <a:xfrm>
            <a:off x="788458" y="9716"/>
            <a:ext cx="3303038" cy="5038531"/>
          </a:xfrm>
        </p:spPr>
      </p:pic>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5135563" y="1200727"/>
            <a:ext cx="3017837" cy="5520748"/>
          </a:xfrm>
        </p:spPr>
        <p:txBody>
          <a:bodyPr>
            <a:normAutofit lnSpcReduction="10000"/>
          </a:bodyPr>
          <a:lstStyle/>
          <a:p>
            <a:pPr marL="285750" indent="-285750">
              <a:buFont typeface="Courier New" panose="02070309020205020404" pitchFamily="49" charset="0"/>
              <a:buChar char="o"/>
            </a:pPr>
            <a:r>
              <a:rPr lang="en-US" sz="2000" b="1" dirty="0"/>
              <a:t>General Counsel </a:t>
            </a:r>
            <a:r>
              <a:rPr lang="en-US" sz="2000" dirty="0"/>
              <a:t>– Marie Tipsord</a:t>
            </a:r>
          </a:p>
          <a:p>
            <a:endParaRPr lang="en-US" sz="2000" dirty="0"/>
          </a:p>
          <a:p>
            <a:pPr marL="285750" indent="-285750">
              <a:buFont typeface="Courier New" panose="02070309020205020404" pitchFamily="49" charset="0"/>
              <a:buChar char="o"/>
            </a:pPr>
            <a:r>
              <a:rPr lang="en-US" sz="2000" b="1" dirty="0"/>
              <a:t>Staff Attorneys (6)</a:t>
            </a:r>
          </a:p>
          <a:p>
            <a:pPr marL="569214" lvl="1" indent="-285750"/>
            <a:r>
              <a:rPr lang="en-US" sz="2000" dirty="0"/>
              <a:t>Research &amp; Writing, Hearing Officers, and Legislative Liaison</a:t>
            </a:r>
          </a:p>
          <a:p>
            <a:pPr marL="569214" lvl="1" indent="-285750"/>
            <a:r>
              <a:rPr lang="en-US" sz="2000" dirty="0"/>
              <a:t>IIS Attorney</a:t>
            </a:r>
          </a:p>
          <a:p>
            <a:pPr lvl="1" indent="0">
              <a:buNone/>
            </a:pPr>
            <a:endParaRPr lang="en-US" sz="2000" dirty="0"/>
          </a:p>
          <a:p>
            <a:pPr marL="285750" indent="-285750">
              <a:buFont typeface="Courier New" panose="02070309020205020404" pitchFamily="49" charset="0"/>
              <a:buChar char="o"/>
            </a:pPr>
            <a:r>
              <a:rPr lang="en-US" sz="2000" b="1" dirty="0"/>
              <a:t>Attorney Advisors (5)</a:t>
            </a:r>
          </a:p>
          <a:p>
            <a:pPr marL="569214" lvl="1" indent="-285750"/>
            <a:r>
              <a:rPr lang="en-US" sz="2000" dirty="0"/>
              <a:t>Assist Board Members</a:t>
            </a:r>
          </a:p>
          <a:p>
            <a:pPr marL="285750" indent="-285750"/>
            <a:endParaRPr lang="en-US" dirty="0"/>
          </a:p>
          <a:p>
            <a:endParaRPr lang="en-US" dirty="0"/>
          </a:p>
        </p:txBody>
      </p:sp>
      <p:sp>
        <p:nvSpPr>
          <p:cNvPr id="5" name="Content Placeholder 4">
            <a:extLst>
              <a:ext uri="{FF2B5EF4-FFF2-40B4-BE49-F238E27FC236}">
                <a16:creationId xmlns:a16="http://schemas.microsoft.com/office/drawing/2014/main" id="{1F4B294B-3C01-ED06-AA96-7FF46F3D2A94}"/>
              </a:ext>
            </a:extLst>
          </p:cNvPr>
          <p:cNvSpPr>
            <a:spLocks noGrp="1"/>
          </p:cNvSpPr>
          <p:nvPr>
            <p:ph sz="quarter" idx="12"/>
          </p:nvPr>
        </p:nvSpPr>
        <p:spPr>
          <a:xfrm>
            <a:off x="8473281" y="1200727"/>
            <a:ext cx="3136127" cy="5520748"/>
          </a:xfrm>
        </p:spPr>
        <p:txBody>
          <a:bodyPr/>
          <a:lstStyle/>
          <a:p>
            <a:pPr marL="285750" indent="-285750">
              <a:buFont typeface="Courier New" panose="02070309020205020404" pitchFamily="49" charset="0"/>
              <a:buChar char="o"/>
            </a:pPr>
            <a:r>
              <a:rPr lang="en-US" sz="2000" b="1" dirty="0"/>
              <a:t>Technical Unit</a:t>
            </a:r>
          </a:p>
          <a:p>
            <a:pPr marL="569214" lvl="1" indent="-285750"/>
            <a:r>
              <a:rPr lang="en-US" sz="2000" dirty="0"/>
              <a:t>Anand Rao – Chief Environmental Scientist</a:t>
            </a:r>
          </a:p>
          <a:p>
            <a:pPr marL="569214" lvl="1" indent="-285750"/>
            <a:r>
              <a:rPr lang="en-US" sz="2000" dirty="0"/>
              <a:t>Essence Brown – Environmental Scientist</a:t>
            </a:r>
          </a:p>
          <a:p>
            <a:pPr marL="285750" indent="-285750">
              <a:buFont typeface="Courier New" panose="02070309020205020404" pitchFamily="49" charset="0"/>
              <a:buChar char="o"/>
            </a:pPr>
            <a:r>
              <a:rPr lang="en-US" sz="2000" b="1" dirty="0"/>
              <a:t>Administrative Staff (6)</a:t>
            </a:r>
          </a:p>
          <a:p>
            <a:pPr marL="569214" lvl="1" indent="-285750"/>
            <a:r>
              <a:rPr lang="en-US" sz="2000" dirty="0"/>
              <a:t>Board Clerk, Fiscal, IT, and Administrative Support Staff </a:t>
            </a:r>
          </a:p>
          <a:p>
            <a:endParaRPr lang="en-US" dirty="0"/>
          </a:p>
        </p:txBody>
      </p:sp>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p:txBody>
          <a:bodyPr/>
          <a:lstStyle/>
          <a:p>
            <a:fld id="{EA87306C-81BA-4795-A5CA-9392456A8C1E}" type="slidenum">
              <a:rPr lang="en-US" smtClean="0"/>
              <a:pPr/>
              <a:t>7</a:t>
            </a:fld>
            <a:endParaRPr lang="en-US" dirty="0"/>
          </a:p>
        </p:txBody>
      </p:sp>
      <p:pic>
        <p:nvPicPr>
          <p:cNvPr id="9" name="Picture 8" descr="A picture containing text, sky, road, outdoor&#10;&#10;AI-generated content may be incorrect.">
            <a:extLst>
              <a:ext uri="{FF2B5EF4-FFF2-40B4-BE49-F238E27FC236}">
                <a16:creationId xmlns:a16="http://schemas.microsoft.com/office/drawing/2014/main" id="{C69AE7B0-CFA5-FA79-FABA-0B7F766C4DF8}"/>
              </a:ext>
            </a:extLst>
          </p:cNvPr>
          <p:cNvPicPr>
            <a:picLocks noChangeAspect="1"/>
          </p:cNvPicPr>
          <p:nvPr/>
        </p:nvPicPr>
        <p:blipFill>
          <a:blip r:embed="rId3"/>
          <a:stretch>
            <a:fillRect/>
          </a:stretch>
        </p:blipFill>
        <p:spPr>
          <a:xfrm>
            <a:off x="0" y="5048247"/>
            <a:ext cx="4879955" cy="1935715"/>
          </a:xfrm>
          <a:prstGeom prst="rect">
            <a:avLst/>
          </a:prstGeom>
        </p:spPr>
      </p:pic>
    </p:spTree>
    <p:extLst>
      <p:ext uri="{BB962C8B-B14F-4D97-AF65-F5344CB8AC3E}">
        <p14:creationId xmlns:p14="http://schemas.microsoft.com/office/powerpoint/2010/main" val="198190951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40680D-72A0-5CB3-1591-952A39642126}"/>
              </a:ext>
            </a:extLst>
          </p:cNvPr>
          <p:cNvSpPr>
            <a:spLocks noGrp="1"/>
          </p:cNvSpPr>
          <p:nvPr>
            <p:ph type="title"/>
          </p:nvPr>
        </p:nvSpPr>
        <p:spPr>
          <a:xfrm>
            <a:off x="1143000" y="609600"/>
            <a:ext cx="9875520" cy="1129471"/>
          </a:xfrm>
          <a:ln w="38100">
            <a:solidFill>
              <a:srgbClr val="00B0F0"/>
            </a:solidFill>
          </a:ln>
        </p:spPr>
        <p:txBody>
          <a:bodyPr/>
          <a:lstStyle/>
          <a:p>
            <a:pPr algn="ctr"/>
            <a:r>
              <a:rPr lang="en-US" dirty="0">
                <a:solidFill>
                  <a:schemeClr val="tx1"/>
                </a:solidFill>
              </a:rPr>
              <a:t>Technical Unit Staff</a:t>
            </a:r>
          </a:p>
        </p:txBody>
      </p:sp>
      <p:sp>
        <p:nvSpPr>
          <p:cNvPr id="4" name="Content Placeholder 3">
            <a:extLst>
              <a:ext uri="{FF2B5EF4-FFF2-40B4-BE49-F238E27FC236}">
                <a16:creationId xmlns:a16="http://schemas.microsoft.com/office/drawing/2014/main" id="{C213AC1D-7F2D-B25F-1B40-55A20F4F9C47}"/>
              </a:ext>
            </a:extLst>
          </p:cNvPr>
          <p:cNvSpPr>
            <a:spLocks noGrp="1"/>
          </p:cNvSpPr>
          <p:nvPr>
            <p:ph sz="half" idx="1"/>
          </p:nvPr>
        </p:nvSpPr>
        <p:spPr>
          <a:xfrm>
            <a:off x="2548018" y="1828798"/>
            <a:ext cx="3208201" cy="4251962"/>
          </a:xfrm>
        </p:spPr>
        <p:txBody>
          <a:bodyPr/>
          <a:lstStyle/>
          <a:p>
            <a:pPr marL="45720" indent="0">
              <a:buClr>
                <a:schemeClr val="accent4">
                  <a:lumMod val="50000"/>
                </a:schemeClr>
              </a:buClr>
              <a:buNone/>
            </a:pPr>
            <a:r>
              <a:rPr lang="en-US" sz="2800" b="1" dirty="0">
                <a:solidFill>
                  <a:schemeClr val="tx1"/>
                </a:solidFill>
              </a:rPr>
              <a:t>Anand Rao</a:t>
            </a:r>
            <a:r>
              <a:rPr lang="en-US" dirty="0">
                <a:solidFill>
                  <a:schemeClr val="tx1"/>
                </a:solidFill>
              </a:rPr>
              <a:t> </a:t>
            </a:r>
          </a:p>
          <a:p>
            <a:pPr marL="45720" indent="0">
              <a:buClr>
                <a:schemeClr val="accent4">
                  <a:lumMod val="50000"/>
                </a:schemeClr>
              </a:buClr>
              <a:buNone/>
            </a:pPr>
            <a:r>
              <a:rPr lang="en-US" sz="2000" dirty="0">
                <a:solidFill>
                  <a:schemeClr val="tx1"/>
                </a:solidFill>
              </a:rPr>
              <a:t>Chief Environmental Scientist</a:t>
            </a:r>
          </a:p>
          <a:p>
            <a:pPr>
              <a:buClr>
                <a:srgbClr val="00B0F0"/>
              </a:buClr>
              <a:buFont typeface="Courier New" panose="02070309020205020404" pitchFamily="49" charset="0"/>
              <a:buChar char="o"/>
            </a:pPr>
            <a:r>
              <a:rPr lang="en-US" sz="2000" dirty="0">
                <a:solidFill>
                  <a:schemeClr val="tx1"/>
                </a:solidFill>
              </a:rPr>
              <a:t>Joined the Board in 1989</a:t>
            </a:r>
          </a:p>
          <a:p>
            <a:pPr>
              <a:buClr>
                <a:srgbClr val="00B0F0"/>
              </a:buClr>
              <a:buFont typeface="Courier New" panose="02070309020205020404" pitchFamily="49" charset="0"/>
              <a:buChar char="o"/>
            </a:pPr>
            <a:r>
              <a:rPr lang="en-US" sz="2000" dirty="0">
                <a:solidFill>
                  <a:schemeClr val="tx1"/>
                </a:solidFill>
              </a:rPr>
              <a:t>MS Environmental Engineering, Marquette University</a:t>
            </a:r>
          </a:p>
          <a:p>
            <a:pPr>
              <a:buClr>
                <a:srgbClr val="00B0F0"/>
              </a:buClr>
              <a:buFont typeface="Courier New" panose="02070309020205020404" pitchFamily="49" charset="0"/>
              <a:buChar char="o"/>
            </a:pPr>
            <a:r>
              <a:rPr lang="en-US" sz="2000" dirty="0">
                <a:solidFill>
                  <a:schemeClr val="tx1"/>
                </a:solidFill>
              </a:rPr>
              <a:t>BS in Civil Engineering, Bangalore University</a:t>
            </a:r>
          </a:p>
        </p:txBody>
      </p:sp>
      <p:sp>
        <p:nvSpPr>
          <p:cNvPr id="2" name="Slide Number Placeholder 1">
            <a:extLst>
              <a:ext uri="{FF2B5EF4-FFF2-40B4-BE49-F238E27FC236}">
                <a16:creationId xmlns:a16="http://schemas.microsoft.com/office/drawing/2014/main" id="{2B7C0B1C-4D7F-6B84-6456-C5223016FB15}"/>
              </a:ext>
            </a:extLst>
          </p:cNvPr>
          <p:cNvSpPr>
            <a:spLocks noGrp="1"/>
          </p:cNvSpPr>
          <p:nvPr>
            <p:ph type="sldNum" sz="quarter" idx="12"/>
          </p:nvPr>
        </p:nvSpPr>
        <p:spPr/>
        <p:txBody>
          <a:bodyPr/>
          <a:lstStyle/>
          <a:p>
            <a:fld id="{EA87306C-81BA-4795-A5CA-9392456A8C1E}" type="slidenum">
              <a:rPr lang="en-US" smtClean="0"/>
              <a:pPr/>
              <a:t>8</a:t>
            </a:fld>
            <a:endParaRPr lang="en-US" dirty="0"/>
          </a:p>
        </p:txBody>
      </p:sp>
      <p:pic>
        <p:nvPicPr>
          <p:cNvPr id="6" name="Picture 5">
            <a:extLst>
              <a:ext uri="{FF2B5EF4-FFF2-40B4-BE49-F238E27FC236}">
                <a16:creationId xmlns:a16="http://schemas.microsoft.com/office/drawing/2014/main" id="{BA41305C-20EA-01C1-5468-AE93A08FEF06}"/>
              </a:ext>
            </a:extLst>
          </p:cNvPr>
          <p:cNvPicPr>
            <a:picLocks noChangeAspect="1"/>
          </p:cNvPicPr>
          <p:nvPr/>
        </p:nvPicPr>
        <p:blipFill>
          <a:blip r:embed="rId2"/>
          <a:stretch>
            <a:fillRect/>
          </a:stretch>
        </p:blipFill>
        <p:spPr>
          <a:xfrm>
            <a:off x="609989" y="1965960"/>
            <a:ext cx="1743075" cy="2084581"/>
          </a:xfrm>
          <a:prstGeom prst="rect">
            <a:avLst/>
          </a:prstGeom>
        </p:spPr>
      </p:pic>
      <p:sp>
        <p:nvSpPr>
          <p:cNvPr id="7" name="Content Placeholder 3">
            <a:extLst>
              <a:ext uri="{FF2B5EF4-FFF2-40B4-BE49-F238E27FC236}">
                <a16:creationId xmlns:a16="http://schemas.microsoft.com/office/drawing/2014/main" id="{B3682E6F-39C4-AD14-698D-13F144B4892F}"/>
              </a:ext>
            </a:extLst>
          </p:cNvPr>
          <p:cNvSpPr txBox="1">
            <a:spLocks/>
          </p:cNvSpPr>
          <p:nvPr/>
        </p:nvSpPr>
        <p:spPr>
          <a:xfrm>
            <a:off x="7840798" y="1882139"/>
            <a:ext cx="3208201" cy="425196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Clr>
                <a:schemeClr val="accent4">
                  <a:lumMod val="50000"/>
                </a:schemeClr>
              </a:buClr>
              <a:buFont typeface="Corbel" pitchFamily="34" charset="0"/>
              <a:buNone/>
            </a:pPr>
            <a:r>
              <a:rPr lang="en-US" sz="2800" b="1" dirty="0">
                <a:solidFill>
                  <a:schemeClr val="tx1"/>
                </a:solidFill>
              </a:rPr>
              <a:t>Essence Brown</a:t>
            </a:r>
            <a:endParaRPr lang="en-US" b="1" dirty="0">
              <a:solidFill>
                <a:schemeClr val="tx1"/>
              </a:solidFill>
            </a:endParaRPr>
          </a:p>
          <a:p>
            <a:pPr marL="45720" indent="0">
              <a:buClr>
                <a:schemeClr val="accent4">
                  <a:lumMod val="50000"/>
                </a:schemeClr>
              </a:buClr>
              <a:buFont typeface="Corbel" pitchFamily="34" charset="0"/>
              <a:buNone/>
            </a:pPr>
            <a:r>
              <a:rPr lang="en-US" sz="2000" dirty="0">
                <a:solidFill>
                  <a:schemeClr val="tx1"/>
                </a:solidFill>
              </a:rPr>
              <a:t>Chief Environmental Scientist</a:t>
            </a:r>
          </a:p>
          <a:p>
            <a:pPr>
              <a:buClr>
                <a:srgbClr val="00B0F0"/>
              </a:buClr>
              <a:buFont typeface="Courier New" panose="02070309020205020404" pitchFamily="49" charset="0"/>
              <a:buChar char="o"/>
            </a:pPr>
            <a:r>
              <a:rPr lang="en-US" sz="2000" dirty="0">
                <a:solidFill>
                  <a:schemeClr val="tx1"/>
                </a:solidFill>
              </a:rPr>
              <a:t>Joined the Board in 2019</a:t>
            </a:r>
          </a:p>
          <a:p>
            <a:pPr>
              <a:buClr>
                <a:srgbClr val="00B0F0"/>
              </a:buClr>
              <a:buFont typeface="Courier New" panose="02070309020205020404" pitchFamily="49" charset="0"/>
              <a:buChar char="o"/>
            </a:pPr>
            <a:r>
              <a:rPr lang="en-US" sz="2000" dirty="0">
                <a:solidFill>
                  <a:schemeClr val="tx1"/>
                </a:solidFill>
              </a:rPr>
              <a:t>MPH in Environmental Health from University of Illinois at Chicago</a:t>
            </a:r>
          </a:p>
          <a:p>
            <a:pPr>
              <a:buClr>
                <a:srgbClr val="00B0F0"/>
              </a:buClr>
              <a:buFont typeface="Courier New" panose="02070309020205020404" pitchFamily="49" charset="0"/>
              <a:buChar char="o"/>
            </a:pPr>
            <a:r>
              <a:rPr lang="en-US" sz="2000" dirty="0">
                <a:solidFill>
                  <a:schemeClr val="tx1"/>
                </a:solidFill>
              </a:rPr>
              <a:t>BS in Biomedical Sciences w/minor in Chemistry from Southern Illinois University Carbondale</a:t>
            </a:r>
          </a:p>
        </p:txBody>
      </p:sp>
      <p:pic>
        <p:nvPicPr>
          <p:cNvPr id="8" name="Picture 7" descr="A person wearing glasses&#10;&#10;AI-generated content may be incorrect.">
            <a:extLst>
              <a:ext uri="{FF2B5EF4-FFF2-40B4-BE49-F238E27FC236}">
                <a16:creationId xmlns:a16="http://schemas.microsoft.com/office/drawing/2014/main" id="{5BAA5757-4F2A-FC0F-4F78-CCB398C612B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56219" y="1965960"/>
            <a:ext cx="2084581" cy="2084581"/>
          </a:xfrm>
          <a:prstGeom prst="rect">
            <a:avLst/>
          </a:prstGeom>
        </p:spPr>
      </p:pic>
    </p:spTree>
    <p:extLst>
      <p:ext uri="{BB962C8B-B14F-4D97-AF65-F5344CB8AC3E}">
        <p14:creationId xmlns:p14="http://schemas.microsoft.com/office/powerpoint/2010/main" val="278237759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40680D-72A0-5CB3-1591-952A39642126}"/>
              </a:ext>
            </a:extLst>
          </p:cNvPr>
          <p:cNvSpPr>
            <a:spLocks noGrp="1"/>
          </p:cNvSpPr>
          <p:nvPr>
            <p:ph type="title"/>
          </p:nvPr>
        </p:nvSpPr>
        <p:spPr>
          <a:xfrm>
            <a:off x="1158240" y="556259"/>
            <a:ext cx="9875520" cy="1129471"/>
          </a:xfrm>
          <a:ln w="38100">
            <a:solidFill>
              <a:srgbClr val="00B0F0"/>
            </a:solidFill>
          </a:ln>
        </p:spPr>
        <p:txBody>
          <a:bodyPr/>
          <a:lstStyle/>
          <a:p>
            <a:pPr algn="ctr"/>
            <a:r>
              <a:rPr lang="en-US" dirty="0">
                <a:solidFill>
                  <a:schemeClr val="tx1"/>
                </a:solidFill>
              </a:rPr>
              <a:t>Technical Unit Staff Duties</a:t>
            </a:r>
          </a:p>
        </p:txBody>
      </p:sp>
      <p:sp>
        <p:nvSpPr>
          <p:cNvPr id="4" name="Content Placeholder 3">
            <a:extLst>
              <a:ext uri="{FF2B5EF4-FFF2-40B4-BE49-F238E27FC236}">
                <a16:creationId xmlns:a16="http://schemas.microsoft.com/office/drawing/2014/main" id="{C213AC1D-7F2D-B25F-1B40-55A20F4F9C47}"/>
              </a:ext>
            </a:extLst>
          </p:cNvPr>
          <p:cNvSpPr>
            <a:spLocks noGrp="1"/>
          </p:cNvSpPr>
          <p:nvPr>
            <p:ph sz="half" idx="1"/>
          </p:nvPr>
        </p:nvSpPr>
        <p:spPr>
          <a:xfrm>
            <a:off x="838247" y="1906115"/>
            <a:ext cx="10345282" cy="4682838"/>
          </a:xfrm>
        </p:spPr>
        <p:txBody>
          <a:bodyPr>
            <a:normAutofit/>
          </a:bodyPr>
          <a:lstStyle/>
          <a:p>
            <a:pPr lvl="1">
              <a:buClr>
                <a:srgbClr val="00B0F0"/>
              </a:buClr>
              <a:buFont typeface="Courier New" panose="02070309020205020404" pitchFamily="49" charset="0"/>
              <a:buChar char="o"/>
            </a:pPr>
            <a:r>
              <a:rPr lang="en-US" sz="2400" dirty="0">
                <a:solidFill>
                  <a:schemeClr val="tx1"/>
                </a:solidFill>
                <a:latin typeface="Times New Roman" panose="02020603050405020304" pitchFamily="18" charset="0"/>
              </a:rPr>
              <a:t>P</a:t>
            </a:r>
            <a:r>
              <a:rPr lang="en-US" sz="2400" b="0" i="0" u="none" strike="noStrike" baseline="0" dirty="0">
                <a:solidFill>
                  <a:schemeClr val="tx1"/>
                </a:solidFill>
                <a:latin typeface="Times New Roman" panose="02020603050405020304" pitchFamily="18" charset="0"/>
              </a:rPr>
              <a:t>rovide scientific and technical consultation to all Board Members regarding the Board’s regulatory and adjudicatory proceedings, decisions, and policies to ensure sound science.</a:t>
            </a:r>
          </a:p>
          <a:p>
            <a:pPr lvl="1">
              <a:buClr>
                <a:srgbClr val="00B0F0"/>
              </a:buClr>
              <a:buFont typeface="Courier New" panose="02070309020205020404" pitchFamily="49" charset="0"/>
              <a:buChar char="o"/>
            </a:pPr>
            <a:r>
              <a:rPr lang="en-US" sz="2400" b="0" i="0" u="none" strike="noStrike" baseline="0" dirty="0">
                <a:solidFill>
                  <a:schemeClr val="tx1"/>
                </a:solidFill>
                <a:latin typeface="Times New Roman" panose="02020603050405020304" pitchFamily="18" charset="0"/>
              </a:rPr>
              <a:t>Advise the Board’s General Counsel and Senior Attorneys on all scientific and technical issues concerning cases before the Board, as well as relevant legislative and appellate matters. </a:t>
            </a:r>
          </a:p>
          <a:p>
            <a:pPr lvl="1">
              <a:buClr>
                <a:srgbClr val="00B0F0"/>
              </a:buClr>
              <a:buFont typeface="Courier New" panose="02070309020205020404" pitchFamily="49" charset="0"/>
              <a:buChar char="o"/>
            </a:pPr>
            <a:r>
              <a:rPr lang="en-US" sz="2400" b="0" i="0" u="none" strike="noStrike" baseline="0" dirty="0">
                <a:solidFill>
                  <a:schemeClr val="tx1"/>
                </a:solidFill>
                <a:latin typeface="Times New Roman" panose="02020603050405020304" pitchFamily="18" charset="0"/>
              </a:rPr>
              <a:t>Over the last 30+ years, Mr. Rao and Technical Unit staff have provided technical guidance to numerous Board Chairs, Members, and attorneys on all pollution control rulemakings, including comprehensive regulation of solid waste landfills, surface and ground water quality, air quality, noise, medical waste, and environmental remediation.  They have also provided considerable technical perspective on adjudicatory cases touching on all areas of the Board’s authority. </a:t>
            </a:r>
            <a:endParaRPr lang="en-US" sz="2800" dirty="0">
              <a:solidFill>
                <a:schemeClr val="tx1"/>
              </a:solidFill>
            </a:endParaRPr>
          </a:p>
        </p:txBody>
      </p:sp>
      <p:sp>
        <p:nvSpPr>
          <p:cNvPr id="2" name="Slide Number Placeholder 1">
            <a:extLst>
              <a:ext uri="{FF2B5EF4-FFF2-40B4-BE49-F238E27FC236}">
                <a16:creationId xmlns:a16="http://schemas.microsoft.com/office/drawing/2014/main" id="{2B7C0B1C-4D7F-6B84-6456-C5223016FB15}"/>
              </a:ext>
            </a:extLst>
          </p:cNvPr>
          <p:cNvSpPr>
            <a:spLocks noGrp="1"/>
          </p:cNvSpPr>
          <p:nvPr>
            <p:ph type="sldNum" sz="quarter" idx="12"/>
          </p:nvPr>
        </p:nvSpPr>
        <p:spPr/>
        <p:txBody>
          <a:bodyPr/>
          <a:lstStyle/>
          <a:p>
            <a:fld id="{EA87306C-81BA-4795-A5CA-9392456A8C1E}" type="slidenum">
              <a:rPr lang="en-US" smtClean="0"/>
              <a:pPr/>
              <a:t>9</a:t>
            </a:fld>
            <a:endParaRPr lang="en-US" dirty="0"/>
          </a:p>
        </p:txBody>
      </p:sp>
    </p:spTree>
    <p:extLst>
      <p:ext uri="{BB962C8B-B14F-4D97-AF65-F5344CB8AC3E}">
        <p14:creationId xmlns:p14="http://schemas.microsoft.com/office/powerpoint/2010/main" val="398413842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AB9711F-9D4F-49B4-892B-FEF66AA2F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Oval 5">
            <a:extLst>
              <a:ext uri="{FF2B5EF4-FFF2-40B4-BE49-F238E27FC236}">
                <a16:creationId xmlns:a16="http://schemas.microsoft.com/office/drawing/2014/main" id="{3A32867E-64D3-4B51-85AC-D771EA43C3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AFD44988-8DFE-46FC-967A-F6DB265384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363104CD-8037-4022-8EEC-A32EDF6154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4AEBF-73B2-2188-6E43-D85E829780A8}"/>
              </a:ext>
            </a:extLst>
          </p:cNvPr>
          <p:cNvSpPr>
            <a:spLocks noGrp="1"/>
          </p:cNvSpPr>
          <p:nvPr>
            <p:ph type="title"/>
          </p:nvPr>
        </p:nvSpPr>
        <p:spPr>
          <a:xfrm>
            <a:off x="893168" y="539698"/>
            <a:ext cx="3007044" cy="1268668"/>
          </a:xfrm>
          <a:ln>
            <a:solidFill>
              <a:srgbClr val="00B0F0"/>
            </a:solidFill>
          </a:ln>
        </p:spPr>
        <p:txBody>
          <a:bodyPr vert="horz" lIns="91440" tIns="45720" rIns="91440" bIns="45720" rtlCol="0" anchor="b">
            <a:normAutofit/>
          </a:bodyPr>
          <a:lstStyle/>
          <a:p>
            <a:r>
              <a:rPr lang="en-US" sz="4400" b="1" spc="200" dirty="0">
                <a:solidFill>
                  <a:schemeClr val="tx1">
                    <a:lumMod val="95000"/>
                    <a:lumOff val="5000"/>
                  </a:schemeClr>
                </a:solidFill>
              </a:rPr>
              <a:t>BOARD FUNCTIONS</a:t>
            </a:r>
          </a:p>
        </p:txBody>
      </p:sp>
      <p:sp>
        <p:nvSpPr>
          <p:cNvPr id="4" name="TextBox 3">
            <a:extLst>
              <a:ext uri="{FF2B5EF4-FFF2-40B4-BE49-F238E27FC236}">
                <a16:creationId xmlns:a16="http://schemas.microsoft.com/office/drawing/2014/main" id="{5AF3EDEB-27E6-824F-37E6-731EC7D33549}"/>
              </a:ext>
            </a:extLst>
          </p:cNvPr>
          <p:cNvSpPr txBox="1"/>
          <p:nvPr/>
        </p:nvSpPr>
        <p:spPr>
          <a:xfrm>
            <a:off x="613611" y="2438401"/>
            <a:ext cx="3566407" cy="2874180"/>
          </a:xfrm>
          <a:prstGeom prst="rect">
            <a:avLst/>
          </a:prstGeom>
        </p:spPr>
        <p:txBody>
          <a:bodyPr vert="horz" lIns="91440" tIns="45720" rIns="91440" bIns="45720" rtlCol="0" anchor="t">
            <a:normAutofit fontScale="92500"/>
          </a:bodyPr>
          <a:lstStyle/>
          <a:p>
            <a:pPr algn="ctr">
              <a:spcAft>
                <a:spcPts val="200"/>
              </a:spcAft>
              <a:buClr>
                <a:schemeClr val="accent1"/>
              </a:buClr>
              <a:buSzPct val="100000"/>
            </a:pPr>
            <a:r>
              <a:rPr lang="en-US" sz="3200" b="1" dirty="0">
                <a:solidFill>
                  <a:schemeClr val="tx1">
                    <a:lumMod val="95000"/>
                    <a:lumOff val="5000"/>
                  </a:schemeClr>
                </a:solidFill>
              </a:rPr>
              <a:t>QUASI-LEGISLATIVE </a:t>
            </a:r>
            <a:r>
              <a:rPr lang="en-US" sz="3200" dirty="0">
                <a:solidFill>
                  <a:schemeClr val="tx1">
                    <a:lumMod val="95000"/>
                    <a:lumOff val="5000"/>
                  </a:schemeClr>
                </a:solidFill>
              </a:rPr>
              <a:t>(RULEMAKING) </a:t>
            </a:r>
            <a:endParaRPr lang="en-US" sz="3200" b="1" dirty="0">
              <a:solidFill>
                <a:schemeClr val="tx1">
                  <a:lumMod val="95000"/>
                  <a:lumOff val="5000"/>
                </a:schemeClr>
              </a:solidFill>
            </a:endParaRPr>
          </a:p>
          <a:p>
            <a:pPr algn="r">
              <a:spcAft>
                <a:spcPts val="200"/>
              </a:spcAft>
              <a:buClr>
                <a:schemeClr val="accent1"/>
              </a:buClr>
              <a:buSzPct val="100000"/>
            </a:pPr>
            <a:endParaRPr lang="en-US" sz="1600" b="1" dirty="0">
              <a:solidFill>
                <a:schemeClr val="tx1">
                  <a:lumMod val="95000"/>
                  <a:lumOff val="5000"/>
                </a:schemeClr>
              </a:solidFill>
            </a:endParaRPr>
          </a:p>
          <a:p>
            <a:pPr algn="r">
              <a:spcAft>
                <a:spcPts val="200"/>
              </a:spcAft>
              <a:buClr>
                <a:schemeClr val="accent1"/>
              </a:buClr>
              <a:buSzPct val="100000"/>
            </a:pPr>
            <a:endParaRPr lang="en-US" sz="1600" b="1" dirty="0">
              <a:solidFill>
                <a:schemeClr val="tx1">
                  <a:lumMod val="95000"/>
                  <a:lumOff val="5000"/>
                </a:schemeClr>
              </a:solidFill>
            </a:endParaRPr>
          </a:p>
          <a:p>
            <a:pPr algn="r">
              <a:spcAft>
                <a:spcPts val="200"/>
              </a:spcAft>
              <a:buClr>
                <a:schemeClr val="accent1"/>
              </a:buClr>
              <a:buSzPct val="100000"/>
            </a:pPr>
            <a:endParaRPr lang="en-US" sz="1600" b="1" dirty="0">
              <a:solidFill>
                <a:schemeClr val="tx1">
                  <a:lumMod val="95000"/>
                  <a:lumOff val="5000"/>
                </a:schemeClr>
              </a:solidFill>
            </a:endParaRPr>
          </a:p>
          <a:p>
            <a:pPr algn="ctr">
              <a:spcAft>
                <a:spcPts val="200"/>
              </a:spcAft>
              <a:buClr>
                <a:schemeClr val="accent1"/>
              </a:buClr>
              <a:buSzPct val="100000"/>
            </a:pPr>
            <a:r>
              <a:rPr lang="en-US" sz="1600" b="1" dirty="0">
                <a:solidFill>
                  <a:schemeClr val="tx1">
                    <a:lumMod val="95000"/>
                    <a:lumOff val="5000"/>
                  </a:schemeClr>
                </a:solidFill>
              </a:rPr>
              <a:t>  </a:t>
            </a:r>
            <a:r>
              <a:rPr lang="en-US" sz="3200" b="1" dirty="0">
                <a:solidFill>
                  <a:schemeClr val="tx1">
                    <a:lumMod val="95000"/>
                    <a:lumOff val="5000"/>
                  </a:schemeClr>
                </a:solidFill>
              </a:rPr>
              <a:t>QUASI-JUDICIAL </a:t>
            </a:r>
            <a:r>
              <a:rPr lang="en-US" sz="3200" dirty="0">
                <a:solidFill>
                  <a:schemeClr val="tx1">
                    <a:lumMod val="95000"/>
                    <a:lumOff val="5000"/>
                  </a:schemeClr>
                </a:solidFill>
              </a:rPr>
              <a:t>(ADJUDICATIONS)</a:t>
            </a:r>
          </a:p>
        </p:txBody>
      </p:sp>
      <p:pic>
        <p:nvPicPr>
          <p:cNvPr id="10" name="Picture 9">
            <a:extLst>
              <a:ext uri="{FF2B5EF4-FFF2-40B4-BE49-F238E27FC236}">
                <a16:creationId xmlns:a16="http://schemas.microsoft.com/office/drawing/2014/main" id="{0EE2FCBC-E0DC-2467-F368-0A0F33EE33D7}"/>
              </a:ext>
            </a:extLst>
          </p:cNvPr>
          <p:cNvPicPr>
            <a:picLocks noChangeAspect="1"/>
          </p:cNvPicPr>
          <p:nvPr/>
        </p:nvPicPr>
        <p:blipFill>
          <a:blip r:embed="rId2" cstate="print">
            <a:extLst>
              <a:ext uri="{28A0092B-C50C-407E-A947-70E740481C1C}">
                <a14:useLocalDpi xmlns:a14="http://schemas.microsoft.com/office/drawing/2010/main"/>
              </a:ext>
            </a:extLst>
          </a:blip>
          <a:srcRect r="-2"/>
          <a:stretch>
            <a:fillRect/>
          </a:stretch>
        </p:blipFill>
        <p:spPr>
          <a:xfrm>
            <a:off x="4654984" y="10"/>
            <a:ext cx="7533742" cy="3674927"/>
          </a:xfrm>
          <a:prstGeom prst="rect">
            <a:avLst/>
          </a:prstGeom>
        </p:spPr>
      </p:pic>
      <p:cxnSp>
        <p:nvCxnSpPr>
          <p:cNvPr id="62" name="Straight Connector 61">
            <a:extLst>
              <a:ext uri="{FF2B5EF4-FFF2-40B4-BE49-F238E27FC236}">
                <a16:creationId xmlns:a16="http://schemas.microsoft.com/office/drawing/2014/main" id="{33CBC29A-1047-453C-84AD-4E4EB59EEE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10" y="3759161"/>
            <a:ext cx="356616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AD7508F-602E-51BE-A1AA-B43AEA985DC9}"/>
              </a:ext>
            </a:extLst>
          </p:cNvPr>
          <p:cNvPicPr>
            <a:picLocks noChangeAspect="1"/>
          </p:cNvPicPr>
          <p:nvPr/>
        </p:nvPicPr>
        <p:blipFill>
          <a:blip r:embed="rId3" cstate="print">
            <a:extLst>
              <a:ext uri="{28A0092B-C50C-407E-A947-70E740481C1C}">
                <a14:useLocalDpi xmlns:a14="http://schemas.microsoft.com/office/drawing/2010/main"/>
              </a:ext>
            </a:extLst>
          </a:blip>
          <a:srcRect r="-2"/>
          <a:stretch>
            <a:fillRect/>
          </a:stretch>
        </p:blipFill>
        <p:spPr>
          <a:xfrm>
            <a:off x="4654984" y="3839593"/>
            <a:ext cx="7533742" cy="3019382"/>
          </a:xfrm>
          <a:prstGeom prst="rect">
            <a:avLst/>
          </a:prstGeom>
        </p:spPr>
      </p:pic>
      <p:sp>
        <p:nvSpPr>
          <p:cNvPr id="5" name="Slide Number Placeholder 4">
            <a:extLst>
              <a:ext uri="{FF2B5EF4-FFF2-40B4-BE49-F238E27FC236}">
                <a16:creationId xmlns:a16="http://schemas.microsoft.com/office/drawing/2014/main" id="{B51885A6-2008-15E5-517B-3CBBFE99B11A}"/>
              </a:ext>
            </a:extLst>
          </p:cNvPr>
          <p:cNvSpPr>
            <a:spLocks noGrp="1"/>
          </p:cNvSpPr>
          <p:nvPr>
            <p:ph type="sldNum" sz="quarter" idx="4"/>
          </p:nvPr>
        </p:nvSpPr>
        <p:spPr>
          <a:xfrm>
            <a:off x="10837333" y="6470704"/>
            <a:ext cx="973667" cy="274320"/>
          </a:xfrm>
          <a:effectLst>
            <a:outerShdw blurRad="50800" dist="12700" dir="2700000" algn="tl" rotWithShape="0">
              <a:prstClr val="black">
                <a:alpha val="43000"/>
              </a:prstClr>
            </a:outerShdw>
          </a:effectLst>
        </p:spPr>
        <p:txBody>
          <a:bodyPr vert="horz" lIns="91440" tIns="45720" rIns="91440" bIns="45720" rtlCol="0" anchor="ctr">
            <a:normAutofit/>
          </a:bodyPr>
          <a:lstStyle/>
          <a:p>
            <a:pPr algn="l" defTabSz="457200">
              <a:spcAft>
                <a:spcPts val="600"/>
              </a:spcAft>
            </a:pPr>
            <a:fld id="{EA87306C-81BA-4795-A5CA-9392456A8C1E}" type="slidenum">
              <a:rPr lang="en-US" sz="1000" kern="1200">
                <a:solidFill>
                  <a:srgbClr val="FFFFFF"/>
                </a:solidFill>
                <a:latin typeface="+mj-lt"/>
                <a:ea typeface="+mn-ea"/>
                <a:cs typeface="+mn-cs"/>
              </a:rPr>
              <a:pPr algn="l" defTabSz="457200">
                <a:spcAft>
                  <a:spcPts val="600"/>
                </a:spcAft>
              </a:pPr>
              <a:t>10</a:t>
            </a:fld>
            <a:endParaRPr lang="en-US" sz="1000" kern="1200">
              <a:solidFill>
                <a:srgbClr val="FFFFFF"/>
              </a:solidFill>
              <a:latin typeface="+mj-lt"/>
              <a:ea typeface="+mn-ea"/>
              <a:cs typeface="+mn-cs"/>
            </a:endParaRPr>
          </a:p>
        </p:txBody>
      </p:sp>
    </p:spTree>
    <p:extLst>
      <p:ext uri="{BB962C8B-B14F-4D97-AF65-F5344CB8AC3E}">
        <p14:creationId xmlns:p14="http://schemas.microsoft.com/office/powerpoint/2010/main" val="2016209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4" name="Straight Connector 2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CA73784B-AC76-4BAD-93AF-C72D0EDFD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5BF4AF3-2D87-5D1D-245D-49E6F0B09A40}"/>
              </a:ext>
            </a:extLst>
          </p:cNvPr>
          <p:cNvSpPr>
            <a:spLocks noGrp="1"/>
          </p:cNvSpPr>
          <p:nvPr>
            <p:ph type="title"/>
          </p:nvPr>
        </p:nvSpPr>
        <p:spPr>
          <a:xfrm>
            <a:off x="611848" y="1430253"/>
            <a:ext cx="3378099" cy="2218201"/>
          </a:xfrm>
          <a:ln>
            <a:solidFill>
              <a:srgbClr val="00B0F0"/>
            </a:solidFill>
          </a:ln>
        </p:spPr>
        <p:txBody>
          <a:bodyPr vert="horz" lIns="91440" tIns="45720" rIns="91440" bIns="45720" rtlCol="0" anchor="b">
            <a:normAutofit/>
          </a:bodyPr>
          <a:lstStyle/>
          <a:p>
            <a:r>
              <a:rPr lang="en-US" sz="4400" kern="1200" cap="all" spc="200" baseline="0" dirty="0">
                <a:solidFill>
                  <a:schemeClr val="tx1">
                    <a:lumMod val="95000"/>
                    <a:lumOff val="5000"/>
                  </a:schemeClr>
                </a:solidFill>
                <a:latin typeface="+mj-lt"/>
                <a:ea typeface="+mj-ea"/>
                <a:cs typeface="+mj-cs"/>
              </a:rPr>
              <a:t>Time to Make the Rules!</a:t>
            </a:r>
            <a:br>
              <a:rPr lang="en-US" sz="4400" kern="1200" cap="all" spc="200" baseline="0" dirty="0">
                <a:solidFill>
                  <a:schemeClr val="tx1">
                    <a:lumMod val="95000"/>
                    <a:lumOff val="5000"/>
                  </a:schemeClr>
                </a:solidFill>
                <a:latin typeface="+mj-lt"/>
                <a:ea typeface="+mj-ea"/>
                <a:cs typeface="+mj-cs"/>
              </a:rPr>
            </a:br>
            <a:endParaRPr lang="en-US" sz="4400" kern="1200" cap="all" spc="200" baseline="0" dirty="0">
              <a:solidFill>
                <a:schemeClr val="tx1">
                  <a:lumMod val="95000"/>
                  <a:lumOff val="5000"/>
                </a:schemeClr>
              </a:solidFill>
              <a:latin typeface="+mj-lt"/>
              <a:ea typeface="+mj-ea"/>
              <a:cs typeface="+mj-cs"/>
            </a:endParaRPr>
          </a:p>
        </p:txBody>
      </p:sp>
      <p:cxnSp>
        <p:nvCxnSpPr>
          <p:cNvPr id="26" name="Straight Connector 25">
            <a:extLst>
              <a:ext uri="{FF2B5EF4-FFF2-40B4-BE49-F238E27FC236}">
                <a16:creationId xmlns:a16="http://schemas.microsoft.com/office/drawing/2014/main" id="{811DCF04-0C7C-44FC-8246-FC8D736B1A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Placeholder 4">
            <a:extLst>
              <a:ext uri="{FF2B5EF4-FFF2-40B4-BE49-F238E27FC236}">
                <a16:creationId xmlns:a16="http://schemas.microsoft.com/office/drawing/2014/main" id="{5BA975B6-ACDF-974C-4B0A-792DE5F09CB6}"/>
              </a:ext>
            </a:extLst>
          </p:cNvPr>
          <p:cNvPicPr>
            <a:picLocks noGrp="1" noChangeAspect="1"/>
          </p:cNvPicPr>
          <p:nvPr>
            <p:ph type="pic" sz="quarter" idx="10"/>
          </p:nvPr>
        </p:nvPicPr>
        <p:blipFill>
          <a:blip r:embed="rId2"/>
          <a:srcRect/>
          <a:stretch/>
        </p:blipFill>
        <p:spPr>
          <a:xfrm>
            <a:off x="4301028" y="679494"/>
            <a:ext cx="7576616" cy="5682462"/>
          </a:xfrm>
          <a:prstGeom prst="rect">
            <a:avLst/>
          </a:prstGeom>
        </p:spPr>
      </p:pic>
    </p:spTree>
    <p:extLst>
      <p:ext uri="{BB962C8B-B14F-4D97-AF65-F5344CB8AC3E}">
        <p14:creationId xmlns:p14="http://schemas.microsoft.com/office/powerpoint/2010/main" val="2645242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1024128" y="585216"/>
            <a:ext cx="3133581" cy="1499616"/>
          </a:xfrm>
        </p:spPr>
        <p:txBody>
          <a:bodyPr vert="horz" lIns="91440" tIns="45720" rIns="91440" bIns="45720" rtlCol="0" anchor="ctr">
            <a:normAutofit/>
          </a:bodyPr>
          <a:lstStyle/>
          <a:p>
            <a:pPr algn="l"/>
            <a:r>
              <a:rPr lang="en-US" sz="4000" dirty="0">
                <a:solidFill>
                  <a:schemeClr val="tx1">
                    <a:lumMod val="95000"/>
                    <a:lumOff val="5000"/>
                  </a:schemeClr>
                </a:solidFill>
              </a:rPr>
              <a:t>What is a rulemaking?</a:t>
            </a:r>
          </a:p>
        </p:txBody>
      </p:sp>
      <p:sp>
        <p:nvSpPr>
          <p:cNvPr id="4" name="Text Placeholder 3">
            <a:extLst>
              <a:ext uri="{FF2B5EF4-FFF2-40B4-BE49-F238E27FC236}">
                <a16:creationId xmlns:a16="http://schemas.microsoft.com/office/drawing/2014/main" id="{39D3AADE-5119-8CE2-0DD5-2BD7E3403288}"/>
              </a:ext>
            </a:extLst>
          </p:cNvPr>
          <p:cNvSpPr>
            <a:spLocks noGrp="1"/>
          </p:cNvSpPr>
          <p:nvPr>
            <p:ph type="body" sz="quarter" idx="11"/>
          </p:nvPr>
        </p:nvSpPr>
        <p:spPr>
          <a:xfrm>
            <a:off x="1024128" y="2286000"/>
            <a:ext cx="3513366" cy="3931920"/>
          </a:xfrm>
        </p:spPr>
        <p:txBody>
          <a:bodyPr vert="horz" lIns="45720" tIns="45720" rIns="45720" bIns="45720" rtlCol="0">
            <a:normAutofit fontScale="77500" lnSpcReduction="20000"/>
          </a:bodyPr>
          <a:lstStyle/>
          <a:p>
            <a:pPr>
              <a:lnSpc>
                <a:spcPct val="90000"/>
              </a:lnSpc>
            </a:pPr>
            <a:r>
              <a:rPr lang="en-US" sz="3100" dirty="0"/>
              <a:t>How the Board adopts, amends, or repeals environmental regulations.</a:t>
            </a:r>
          </a:p>
          <a:p>
            <a:pPr marL="342900" indent="-342900">
              <a:lnSpc>
                <a:spcPct val="90000"/>
              </a:lnSpc>
              <a:buFont typeface="Courier New" panose="02070309020205020404" pitchFamily="49" charset="0"/>
              <a:buChar char="o"/>
            </a:pPr>
            <a:endParaRPr lang="en-US" sz="2000" dirty="0"/>
          </a:p>
          <a:p>
            <a:pPr marL="457200" indent="-457200">
              <a:lnSpc>
                <a:spcPct val="90000"/>
              </a:lnSpc>
              <a:buFont typeface="Courier New" panose="02070309020205020404" pitchFamily="49" charset="0"/>
              <a:buChar char="o"/>
            </a:pPr>
            <a:r>
              <a:rPr lang="en-US" sz="2600" dirty="0"/>
              <a:t>The Illinois Environmental Protection Act (the “Act”) – 415 ILCS 5/26-29</a:t>
            </a:r>
          </a:p>
          <a:p>
            <a:pPr marL="457200" indent="-457200">
              <a:lnSpc>
                <a:spcPct val="90000"/>
              </a:lnSpc>
              <a:buFont typeface="Courier New" panose="02070309020205020404" pitchFamily="49" charset="0"/>
              <a:buChar char="o"/>
            </a:pPr>
            <a:r>
              <a:rPr lang="en-US" sz="2600" dirty="0"/>
              <a:t>The Illinois Administrative Code (the “Rules”) – 35 Ill. Adm. Code Part 102</a:t>
            </a:r>
          </a:p>
          <a:p>
            <a:pPr marL="457200" indent="-457200">
              <a:lnSpc>
                <a:spcPct val="90000"/>
              </a:lnSpc>
              <a:buFont typeface="Courier New" panose="02070309020205020404" pitchFamily="49" charset="0"/>
              <a:buChar char="o"/>
            </a:pPr>
            <a:r>
              <a:rPr lang="en-US" sz="2600" dirty="0"/>
              <a:t>The Illinois Administrative Procedure Act – 5 ILCS 100/5-5, et seq.</a:t>
            </a:r>
          </a:p>
        </p:txBody>
      </p:sp>
      <p:pic>
        <p:nvPicPr>
          <p:cNvPr id="11" name="Picture Placeholder 10">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tretch/>
        </p:blipFill>
        <p:spPr>
          <a:xfrm>
            <a:off x="5308210" y="640080"/>
            <a:ext cx="5577840" cy="5577840"/>
          </a:xfrm>
          <a:prstGeom prst="rect">
            <a:avLst/>
          </a:prstGeom>
        </p:spPr>
      </p:pic>
      <p:sp>
        <p:nvSpPr>
          <p:cNvPr id="20" name="Slide Number Placeholder 19">
            <a:extLst>
              <a:ext uri="{FF2B5EF4-FFF2-40B4-BE49-F238E27FC236}">
                <a16:creationId xmlns:a16="http://schemas.microsoft.com/office/drawing/2014/main" id="{DA9558D5-EB6D-C2EA-C5E2-790769448541}"/>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a:spcAft>
                <a:spcPts val="600"/>
              </a:spcAft>
            </a:pPr>
            <a:fld id="{EA87306C-81BA-4795-A5CA-9392456A8C1E}" type="slidenum">
              <a:rPr lang="en-US" sz="1000" smtClean="0">
                <a:solidFill>
                  <a:schemeClr val="tx1">
                    <a:lumMod val="95000"/>
                    <a:lumOff val="5000"/>
                  </a:schemeClr>
                </a:solidFill>
              </a:rPr>
              <a:pPr algn="l">
                <a:spcAft>
                  <a:spcPts val="600"/>
                </a:spcAft>
              </a:pPr>
              <a:t>12</a:t>
            </a:fld>
            <a:endParaRPr lang="en-US" sz="1000">
              <a:solidFill>
                <a:schemeClr val="tx1">
                  <a:lumMod val="95000"/>
                  <a:lumOff val="5000"/>
                </a:schemeClr>
              </a:solidFill>
            </a:endParaRPr>
          </a:p>
        </p:txBody>
      </p:sp>
    </p:spTree>
    <p:extLst>
      <p:ext uri="{BB962C8B-B14F-4D97-AF65-F5344CB8AC3E}">
        <p14:creationId xmlns:p14="http://schemas.microsoft.com/office/powerpoint/2010/main" val="37834510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D353609C-AFD0-2BF5-05CC-2430B957436F}"/>
              </a:ext>
            </a:extLst>
          </p:cNvPr>
          <p:cNvSpPr>
            <a:spLocks noGrp="1"/>
          </p:cNvSpPr>
          <p:nvPr>
            <p:ph type="title"/>
          </p:nvPr>
        </p:nvSpPr>
        <p:spPr>
          <a:ln>
            <a:solidFill>
              <a:srgbClr val="00B0F0"/>
            </a:solidFill>
          </a:ln>
        </p:spPr>
        <p:txBody>
          <a:bodyPr>
            <a:normAutofit/>
          </a:bodyPr>
          <a:lstStyle/>
          <a:p>
            <a:r>
              <a:rPr lang="en-US" sz="3200" dirty="0">
                <a:solidFill>
                  <a:schemeClr val="tx1"/>
                </a:solidFill>
              </a:rPr>
              <a:t>Who can propose rules?</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4864796" y="447472"/>
            <a:ext cx="6341212" cy="2981527"/>
          </a:xfrm>
        </p:spPr>
        <p:txBody>
          <a:bodyPr anchor="ctr"/>
          <a:lstStyle/>
          <a:p>
            <a:pPr marL="342900" indent="-342900">
              <a:buFont typeface="Courier New" panose="02070309020205020404" pitchFamily="49" charset="0"/>
              <a:buChar char="o"/>
            </a:pPr>
            <a:r>
              <a:rPr lang="en-US" sz="2200" b="1" u="sng" dirty="0"/>
              <a:t>The Board</a:t>
            </a:r>
            <a:r>
              <a:rPr lang="en-US" sz="2200" dirty="0"/>
              <a:t>: in reaction to State or federal laws</a:t>
            </a:r>
          </a:p>
          <a:p>
            <a:pPr marL="342900" indent="-342900">
              <a:buFont typeface="Courier New" panose="02070309020205020404" pitchFamily="49" charset="0"/>
              <a:buChar char="o"/>
            </a:pPr>
            <a:r>
              <a:rPr lang="en-US" sz="2200" b="1" u="sng" dirty="0"/>
              <a:t>The Illinois Environmental Protection Agency</a:t>
            </a:r>
            <a:r>
              <a:rPr lang="en-US" sz="2200" dirty="0"/>
              <a:t>: may be directed by legislation</a:t>
            </a:r>
          </a:p>
          <a:p>
            <a:pPr marL="342900" indent="-342900">
              <a:buFont typeface="Courier New" panose="02070309020205020404" pitchFamily="49" charset="0"/>
              <a:buChar char="o"/>
            </a:pPr>
            <a:r>
              <a:rPr lang="en-US" sz="2200" b="1" u="sng" dirty="0"/>
              <a:t>Individuals, associations, citizen groups, units of local government, and companies</a:t>
            </a:r>
          </a:p>
        </p:txBody>
      </p:sp>
      <p:pic>
        <p:nvPicPr>
          <p:cNvPr id="19" name="Picture Placeholder 14" descr="A hand on the water creating ripples">
            <a:extLst>
              <a:ext uri="{FF2B5EF4-FFF2-40B4-BE49-F238E27FC236}">
                <a16:creationId xmlns:a16="http://schemas.microsoft.com/office/drawing/2014/main" id="{D6CFF55D-EA3F-6E9D-3301-8FFC1310C3B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a:lstStyle/>
          <a:p>
            <a:fld id="{EA87306C-81BA-4795-A5CA-9392456A8C1E}" type="slidenum">
              <a:rPr lang="en-US" smtClean="0"/>
              <a:pPr/>
              <a:t>13</a:t>
            </a:fld>
            <a:endParaRPr lang="en-US" dirty="0"/>
          </a:p>
        </p:txBody>
      </p:sp>
    </p:spTree>
    <p:extLst>
      <p:ext uri="{BB962C8B-B14F-4D97-AF65-F5344CB8AC3E}">
        <p14:creationId xmlns:p14="http://schemas.microsoft.com/office/powerpoint/2010/main" val="932985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FABE753E-4156-4486-B269-C34C2220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B9BFE9F-67FE-4BBC-BFED-6AA4C51D0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8187269" y="643467"/>
            <a:ext cx="3415612" cy="5571066"/>
          </a:xfrm>
        </p:spPr>
        <p:txBody>
          <a:bodyPr vert="horz" lIns="91440" tIns="45720" rIns="91440" bIns="45720" rtlCol="0" anchor="ctr">
            <a:normAutofit/>
          </a:bodyPr>
          <a:lstStyle/>
          <a:p>
            <a:pPr algn="l"/>
            <a:r>
              <a:rPr lang="en-US" sz="5000" kern="1200" cap="all" spc="100" baseline="0" noProof="0">
                <a:solidFill>
                  <a:srgbClr val="FFFFFF"/>
                </a:solidFill>
                <a:latin typeface="+mj-lt"/>
                <a:ea typeface="+mj-ea"/>
                <a:cs typeface="+mj-cs"/>
              </a:rPr>
              <a:t>Process for a general rulemaking</a:t>
            </a:r>
            <a:endParaRPr lang="en-US" sz="5000" kern="1200" cap="all" spc="100" baseline="0">
              <a:solidFill>
                <a:srgbClr val="FFFFFF"/>
              </a:solidFill>
              <a:latin typeface="+mj-lt"/>
              <a:ea typeface="+mj-ea"/>
              <a:cs typeface="+mj-cs"/>
            </a:endParaRPr>
          </a:p>
        </p:txBody>
      </p:sp>
      <p:sp>
        <p:nvSpPr>
          <p:cNvPr id="2" name="Slide Number Placeholder 1">
            <a:extLst>
              <a:ext uri="{FF2B5EF4-FFF2-40B4-BE49-F238E27FC236}">
                <a16:creationId xmlns:a16="http://schemas.microsoft.com/office/drawing/2014/main" id="{00490171-2859-5322-0F76-C05597544FB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a:solidFill>
                  <a:srgbClr val="FFFFFF"/>
                </a:solidFill>
                <a:latin typeface="+mj-lt"/>
                <a:ea typeface="+mn-ea"/>
                <a:cs typeface="+mn-cs"/>
              </a:rPr>
              <a:pPr algn="l" defTabSz="457200">
                <a:spcAft>
                  <a:spcPts val="600"/>
                </a:spcAft>
              </a:pPr>
              <a:t>14</a:t>
            </a:fld>
            <a:endParaRPr lang="en-US" sz="1000" kern="1200">
              <a:solidFill>
                <a:srgbClr val="FFFFFF"/>
              </a:solidFill>
              <a:latin typeface="+mj-lt"/>
              <a:ea typeface="+mn-ea"/>
              <a:cs typeface="+mn-cs"/>
            </a:endParaRPr>
          </a:p>
        </p:txBody>
      </p:sp>
      <p:graphicFrame>
        <p:nvGraphicFramePr>
          <p:cNvPr id="7" name="Content Placeholder 6">
            <a:extLst>
              <a:ext uri="{FF2B5EF4-FFF2-40B4-BE49-F238E27FC236}">
                <a16:creationId xmlns:a16="http://schemas.microsoft.com/office/drawing/2014/main" id="{529A7700-A55E-1C53-660A-85DA28DB7F5D}"/>
              </a:ext>
            </a:extLst>
          </p:cNvPr>
          <p:cNvGraphicFramePr>
            <a:graphicFrameLocks noGrp="1"/>
          </p:cNvGraphicFramePr>
          <p:nvPr>
            <p:ph sz="quarter" idx="10"/>
            <p:extLst>
              <p:ext uri="{D42A27DB-BD31-4B8C-83A1-F6EECF244321}">
                <p14:modId xmlns:p14="http://schemas.microsoft.com/office/powerpoint/2010/main" val="2799744645"/>
              </p:ext>
            </p:extLst>
          </p:nvPr>
        </p:nvGraphicFramePr>
        <p:xfrm>
          <a:off x="904875" y="976313"/>
          <a:ext cx="5734050" cy="4897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4641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1024128" y="585216"/>
            <a:ext cx="6066818" cy="1499616"/>
          </a:xfrm>
          <a:ln>
            <a:solidFill>
              <a:srgbClr val="00B0F0"/>
            </a:solidFill>
          </a:ln>
        </p:spPr>
        <p:txBody>
          <a:bodyPr vert="horz" lIns="91440" tIns="45720" rIns="91440" bIns="45720" rtlCol="0" anchor="ctr">
            <a:normAutofit/>
          </a:bodyPr>
          <a:lstStyle/>
          <a:p>
            <a:pPr algn="l"/>
            <a:r>
              <a:rPr lang="en-US" sz="5000" dirty="0">
                <a:solidFill>
                  <a:schemeClr val="tx1">
                    <a:lumMod val="95000"/>
                    <a:lumOff val="5000"/>
                  </a:schemeClr>
                </a:solidFill>
              </a:rPr>
              <a:t>Rulemaking Proposals</a:t>
            </a:r>
          </a:p>
        </p:txBody>
      </p:sp>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1024128" y="2286000"/>
            <a:ext cx="6066818" cy="4023360"/>
          </a:xfrm>
        </p:spPr>
        <p:txBody>
          <a:bodyPr vert="horz" lIns="45720" tIns="45720" rIns="45720" bIns="45720" rtlCol="0">
            <a:normAutofit/>
          </a:bodyPr>
          <a:lstStyle/>
          <a:p>
            <a:pPr marL="285750" indent="-285750">
              <a:lnSpc>
                <a:spcPct val="90000"/>
              </a:lnSpc>
              <a:buFont typeface="Courier New" panose="02070309020205020404" pitchFamily="49" charset="0"/>
              <a:buChar char="o"/>
            </a:pPr>
            <a:r>
              <a:rPr lang="en-US" dirty="0"/>
              <a:t>Subpart B of Part 102 of the Board’s Rules addresses the requirements of a rulemaking proposal.</a:t>
            </a:r>
          </a:p>
          <a:p>
            <a:pPr marL="285750" indent="-285750">
              <a:lnSpc>
                <a:spcPct val="90000"/>
              </a:lnSpc>
              <a:buFont typeface="Courier New" panose="02070309020205020404" pitchFamily="49" charset="0"/>
              <a:buChar char="o"/>
            </a:pPr>
            <a:r>
              <a:rPr lang="en-US" dirty="0"/>
              <a:t>Any person may submit a regulatory proposal for the adoption, amendment, or repeal of a regulation.  35 Ill. Adm. Code 102.200 </a:t>
            </a:r>
          </a:p>
          <a:p>
            <a:pPr marL="285750" indent="-285750">
              <a:lnSpc>
                <a:spcPct val="90000"/>
              </a:lnSpc>
              <a:buFont typeface="Courier New" panose="02070309020205020404" pitchFamily="49" charset="0"/>
              <a:buChar char="o"/>
            </a:pPr>
            <a:r>
              <a:rPr lang="en-US" dirty="0"/>
              <a:t>Proposals must be filed with the Clerk and served upon the Attorney General, the Illinois EPA, and DNR. 35 Ill. Adm. Code 102.200 </a:t>
            </a:r>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7552266" y="10"/>
            <a:ext cx="4639733" cy="6857990"/>
          </a:xfrm>
          <a:prstGeom prst="rect">
            <a:avLst/>
          </a:prstGeom>
        </p:spPr>
      </p:pic>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a:spcAft>
                <a:spcPts val="600"/>
              </a:spcAft>
            </a:pPr>
            <a:fld id="{EA87306C-81BA-4795-A5CA-9392456A8C1E}" type="slidenum">
              <a:rPr lang="en-US" sz="1000">
                <a:solidFill>
                  <a:srgbClr val="FFFFFF"/>
                </a:solidFill>
              </a:rPr>
              <a:pPr algn="l">
                <a:spcAft>
                  <a:spcPts val="600"/>
                </a:spcAft>
              </a:pPr>
              <a:t>15</a:t>
            </a:fld>
            <a:endParaRPr lang="en-US" sz="1000">
              <a:solidFill>
                <a:srgbClr val="FFFFFF"/>
              </a:solidFill>
            </a:endParaRPr>
          </a:p>
        </p:txBody>
      </p:sp>
    </p:spTree>
    <p:extLst>
      <p:ext uri="{BB962C8B-B14F-4D97-AF65-F5344CB8AC3E}">
        <p14:creationId xmlns:p14="http://schemas.microsoft.com/office/powerpoint/2010/main" val="4199067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1024128" y="585216"/>
            <a:ext cx="6066818" cy="1499616"/>
          </a:xfrm>
          <a:ln>
            <a:solidFill>
              <a:srgbClr val="00B0F0"/>
            </a:solidFill>
          </a:ln>
        </p:spPr>
        <p:txBody>
          <a:bodyPr vert="horz" lIns="91440" tIns="45720" rIns="91440" bIns="45720" rtlCol="0" anchor="ctr">
            <a:normAutofit/>
          </a:bodyPr>
          <a:lstStyle/>
          <a:p>
            <a:pPr algn="l"/>
            <a:r>
              <a:rPr lang="en-US" sz="5000">
                <a:solidFill>
                  <a:schemeClr val="tx1">
                    <a:lumMod val="95000"/>
                    <a:lumOff val="5000"/>
                  </a:schemeClr>
                </a:solidFill>
              </a:rPr>
              <a:t>Rulemaking Proposals</a:t>
            </a:r>
          </a:p>
        </p:txBody>
      </p:sp>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1024128" y="2286000"/>
            <a:ext cx="6066818" cy="4023360"/>
          </a:xfrm>
        </p:spPr>
        <p:txBody>
          <a:bodyPr vert="horz" lIns="45720" tIns="45720" rIns="45720" bIns="45720" rtlCol="0">
            <a:normAutofit/>
          </a:bodyPr>
          <a:lstStyle/>
          <a:p>
            <a:pPr marL="285750" indent="-285750">
              <a:lnSpc>
                <a:spcPct val="90000"/>
              </a:lnSpc>
              <a:buFont typeface="Courier New" panose="02070309020205020404" pitchFamily="49" charset="0"/>
              <a:buChar char="o"/>
            </a:pPr>
            <a:r>
              <a:rPr lang="en-US" sz="1700" dirty="0"/>
              <a:t>Section 102.202 addresses the required contents for regulations of general applicability.  </a:t>
            </a:r>
          </a:p>
          <a:p>
            <a:pPr marL="569214" lvl="1" indent="-285750">
              <a:lnSpc>
                <a:spcPct val="90000"/>
              </a:lnSpc>
              <a:buFont typeface="Wingdings" panose="05000000000000000000" pitchFamily="2" charset="2"/>
              <a:buChar char="§"/>
            </a:pPr>
            <a:r>
              <a:rPr lang="en-US" sz="1700" dirty="0"/>
              <a:t>The language of the proposed rule, including any existing regulatory language proposed to be amended or repealed.</a:t>
            </a:r>
          </a:p>
          <a:p>
            <a:pPr marL="569214" lvl="1" indent="-285750">
              <a:lnSpc>
                <a:spcPct val="90000"/>
              </a:lnSpc>
              <a:buFont typeface="Wingdings" panose="05000000000000000000" pitchFamily="2" charset="2"/>
              <a:buChar char="§"/>
            </a:pPr>
            <a:r>
              <a:rPr lang="en-US" sz="1700" dirty="0"/>
              <a:t>A statement of the reasons supporting the proposal</a:t>
            </a:r>
          </a:p>
          <a:p>
            <a:pPr marL="569214" lvl="1" indent="-285750">
              <a:lnSpc>
                <a:spcPct val="90000"/>
              </a:lnSpc>
              <a:buFont typeface="Wingdings" panose="05000000000000000000" pitchFamily="2" charset="2"/>
              <a:buChar char="§"/>
            </a:pPr>
            <a:r>
              <a:rPr lang="en-US" sz="1700" dirty="0"/>
              <a:t>A synopsis of all testimony to be presented by the proponent at hearing</a:t>
            </a:r>
          </a:p>
          <a:p>
            <a:pPr marL="569214" lvl="1" indent="-285750">
              <a:lnSpc>
                <a:spcPct val="90000"/>
              </a:lnSpc>
              <a:buFont typeface="Wingdings" panose="05000000000000000000" pitchFamily="2" charset="2"/>
              <a:buChar char="§"/>
            </a:pPr>
            <a:r>
              <a:rPr lang="en-US" sz="1700" dirty="0"/>
              <a:t>IAPA required materials</a:t>
            </a:r>
          </a:p>
          <a:p>
            <a:pPr marL="569214" lvl="1" indent="-285750">
              <a:lnSpc>
                <a:spcPct val="90000"/>
              </a:lnSpc>
              <a:buFont typeface="Wingdings" panose="05000000000000000000" pitchFamily="2" charset="2"/>
              <a:buChar char="§"/>
            </a:pPr>
            <a:r>
              <a:rPr lang="en-US" sz="1700" dirty="0"/>
              <a:t>Information related to any published studies or research reports used in developing the rule</a:t>
            </a:r>
          </a:p>
          <a:p>
            <a:pPr marL="569214" lvl="1" indent="-285750">
              <a:lnSpc>
                <a:spcPct val="90000"/>
              </a:lnSpc>
              <a:buFont typeface="Wingdings" panose="05000000000000000000" pitchFamily="2" charset="2"/>
              <a:buChar char="§"/>
            </a:pPr>
            <a:r>
              <a:rPr lang="en-US" sz="1700" dirty="0"/>
              <a:t>Proof of Service</a:t>
            </a:r>
          </a:p>
          <a:p>
            <a:pPr marL="569214" lvl="1" indent="-285750">
              <a:lnSpc>
                <a:spcPct val="90000"/>
              </a:lnSpc>
              <a:buFont typeface="Wingdings" panose="05000000000000000000" pitchFamily="2" charset="2"/>
              <a:buChar char="§"/>
            </a:pPr>
            <a:r>
              <a:rPr lang="en-US" sz="1700" dirty="0"/>
              <a:t>Petition with 200 signatures</a:t>
            </a:r>
          </a:p>
          <a:p>
            <a:pPr marL="569214" lvl="1" indent="-285750">
              <a:lnSpc>
                <a:spcPct val="90000"/>
              </a:lnSpc>
              <a:buFont typeface="Wingdings" panose="05000000000000000000" pitchFamily="2" charset="2"/>
              <a:buChar char="§"/>
            </a:pPr>
            <a:r>
              <a:rPr lang="en-US" sz="1700" dirty="0"/>
              <a:t>Electronic version of the proposed language</a:t>
            </a:r>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7552266" y="10"/>
            <a:ext cx="4639733" cy="6857990"/>
          </a:xfrm>
          <a:prstGeom prst="rect">
            <a:avLst/>
          </a:prstGeom>
        </p:spPr>
      </p:pic>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a:spcAft>
                <a:spcPts val="600"/>
              </a:spcAft>
            </a:pPr>
            <a:fld id="{EA87306C-81BA-4795-A5CA-9392456A8C1E}" type="slidenum">
              <a:rPr lang="en-US" sz="1000">
                <a:solidFill>
                  <a:srgbClr val="FFFFFF"/>
                </a:solidFill>
              </a:rPr>
              <a:pPr algn="l">
                <a:spcAft>
                  <a:spcPts val="600"/>
                </a:spcAft>
              </a:pPr>
              <a:t>16</a:t>
            </a:fld>
            <a:endParaRPr lang="en-US" sz="1000">
              <a:solidFill>
                <a:srgbClr val="FFFFFF"/>
              </a:solidFill>
            </a:endParaRPr>
          </a:p>
        </p:txBody>
      </p:sp>
    </p:spTree>
    <p:extLst>
      <p:ext uri="{BB962C8B-B14F-4D97-AF65-F5344CB8AC3E}">
        <p14:creationId xmlns:p14="http://schemas.microsoft.com/office/powerpoint/2010/main" val="1152801532"/>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1024128" y="585216"/>
            <a:ext cx="6066818" cy="1499616"/>
          </a:xfrm>
          <a:ln>
            <a:solidFill>
              <a:srgbClr val="00B0F0"/>
            </a:solidFill>
          </a:ln>
        </p:spPr>
        <p:txBody>
          <a:bodyPr vert="horz" lIns="91440" tIns="45720" rIns="91440" bIns="45720" rtlCol="0" anchor="ctr">
            <a:normAutofit/>
          </a:bodyPr>
          <a:lstStyle/>
          <a:p>
            <a:pPr algn="l"/>
            <a:r>
              <a:rPr lang="en-US" sz="5000">
                <a:solidFill>
                  <a:schemeClr val="tx1">
                    <a:lumMod val="95000"/>
                    <a:lumOff val="5000"/>
                  </a:schemeClr>
                </a:solidFill>
              </a:rPr>
              <a:t>Rulemaking Proposals</a:t>
            </a:r>
          </a:p>
        </p:txBody>
      </p:sp>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1024128" y="2286000"/>
            <a:ext cx="6066818" cy="4023360"/>
          </a:xfrm>
        </p:spPr>
        <p:txBody>
          <a:bodyPr vert="horz" lIns="45720" tIns="45720" rIns="45720" bIns="45720" rtlCol="0">
            <a:normAutofit/>
          </a:bodyPr>
          <a:lstStyle/>
          <a:p>
            <a:pPr marL="285750" indent="-285750">
              <a:lnSpc>
                <a:spcPct val="90000"/>
              </a:lnSpc>
              <a:buFont typeface="Courier New" panose="02070309020205020404" pitchFamily="49" charset="0"/>
              <a:buChar char="o"/>
            </a:pPr>
            <a:r>
              <a:rPr lang="en-US" sz="1700" dirty="0"/>
              <a:t>Sections 102.204 through 102.211 address other types of proposals:</a:t>
            </a:r>
          </a:p>
          <a:p>
            <a:pPr marL="569214" lvl="1" indent="-285750">
              <a:lnSpc>
                <a:spcPct val="90000"/>
              </a:lnSpc>
              <a:buFont typeface="Wingdings" panose="05000000000000000000" pitchFamily="2" charset="2"/>
              <a:buChar char="§"/>
            </a:pPr>
            <a:r>
              <a:rPr lang="en-US" sz="1700" dirty="0"/>
              <a:t>102.204 Proposal of RCRA Amendments</a:t>
            </a:r>
          </a:p>
          <a:p>
            <a:pPr marL="569214" lvl="1" indent="-285750">
              <a:lnSpc>
                <a:spcPct val="90000"/>
              </a:lnSpc>
              <a:buFont typeface="Wingdings" panose="05000000000000000000" pitchFamily="2" charset="2"/>
              <a:buChar char="§"/>
            </a:pPr>
            <a:r>
              <a:rPr lang="en-US" sz="1700" dirty="0"/>
              <a:t>102.206 Notice of Site-Specific RCRA Proposals</a:t>
            </a:r>
          </a:p>
          <a:p>
            <a:pPr marL="569214" lvl="1" indent="-285750">
              <a:lnSpc>
                <a:spcPct val="90000"/>
              </a:lnSpc>
              <a:buFont typeface="Wingdings" panose="05000000000000000000" pitchFamily="2" charset="2"/>
              <a:buChar char="§"/>
            </a:pPr>
            <a:r>
              <a:rPr lang="en-US" sz="1700" dirty="0"/>
              <a:t>102.208 Proposal for Site-Specific Regulations</a:t>
            </a:r>
          </a:p>
          <a:p>
            <a:pPr marL="569214" lvl="1" indent="-285750">
              <a:lnSpc>
                <a:spcPct val="90000"/>
              </a:lnSpc>
              <a:buFont typeface="Wingdings" panose="05000000000000000000" pitchFamily="2" charset="2"/>
              <a:buChar char="§"/>
            </a:pPr>
            <a:r>
              <a:rPr lang="en-US" sz="1700" dirty="0"/>
              <a:t>102.210 Proposal Contents for Site-Specific Regulations</a:t>
            </a:r>
          </a:p>
          <a:p>
            <a:pPr marL="569214" lvl="1" indent="-285750">
              <a:lnSpc>
                <a:spcPct val="90000"/>
              </a:lnSpc>
              <a:buFont typeface="Wingdings" panose="05000000000000000000" pitchFamily="2" charset="2"/>
              <a:buChar char="§"/>
            </a:pPr>
            <a:r>
              <a:rPr lang="en-US" sz="1700" dirty="0"/>
              <a:t>102.211 Proposal to Update Incorporations by Reference </a:t>
            </a:r>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7552266" y="10"/>
            <a:ext cx="4639733" cy="6857990"/>
          </a:xfrm>
          <a:prstGeom prst="rect">
            <a:avLst/>
          </a:prstGeom>
        </p:spPr>
      </p:pic>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a:spcAft>
                <a:spcPts val="600"/>
              </a:spcAft>
            </a:pPr>
            <a:fld id="{EA87306C-81BA-4795-A5CA-9392456A8C1E}" type="slidenum">
              <a:rPr lang="en-US" sz="1000">
                <a:solidFill>
                  <a:srgbClr val="FFFFFF"/>
                </a:solidFill>
              </a:rPr>
              <a:pPr algn="l">
                <a:spcAft>
                  <a:spcPts val="600"/>
                </a:spcAft>
              </a:pPr>
              <a:t>17</a:t>
            </a:fld>
            <a:endParaRPr lang="en-US" sz="1000">
              <a:solidFill>
                <a:srgbClr val="FFFFFF"/>
              </a:solidFill>
            </a:endParaRPr>
          </a:p>
        </p:txBody>
      </p:sp>
    </p:spTree>
    <p:extLst>
      <p:ext uri="{BB962C8B-B14F-4D97-AF65-F5344CB8AC3E}">
        <p14:creationId xmlns:p14="http://schemas.microsoft.com/office/powerpoint/2010/main" val="136054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1024128" y="585216"/>
            <a:ext cx="6066818" cy="1499616"/>
          </a:xfrm>
          <a:ln>
            <a:solidFill>
              <a:srgbClr val="00B0F0"/>
            </a:solidFill>
          </a:ln>
        </p:spPr>
        <p:txBody>
          <a:bodyPr vert="horz" lIns="91440" tIns="45720" rIns="91440" bIns="45720" rtlCol="0" anchor="ctr">
            <a:normAutofit/>
          </a:bodyPr>
          <a:lstStyle/>
          <a:p>
            <a:pPr algn="l"/>
            <a:r>
              <a:rPr lang="en-US" sz="5000">
                <a:solidFill>
                  <a:schemeClr val="tx1">
                    <a:lumMod val="95000"/>
                    <a:lumOff val="5000"/>
                  </a:schemeClr>
                </a:solidFill>
              </a:rPr>
              <a:t>Rulemaking Proposals</a:t>
            </a:r>
          </a:p>
        </p:txBody>
      </p:sp>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1024128" y="2286000"/>
            <a:ext cx="6066818" cy="4023360"/>
          </a:xfrm>
        </p:spPr>
        <p:txBody>
          <a:bodyPr vert="horz" lIns="45720" tIns="45720" rIns="45720" bIns="45720" rtlCol="0">
            <a:normAutofit/>
          </a:bodyPr>
          <a:lstStyle/>
          <a:p>
            <a:pPr marL="342900" indent="-342900">
              <a:lnSpc>
                <a:spcPct val="90000"/>
              </a:lnSpc>
              <a:buFont typeface="Courier New" panose="02070309020205020404" pitchFamily="49" charset="0"/>
              <a:buChar char="o"/>
            </a:pPr>
            <a:r>
              <a:rPr lang="en-US" sz="2400" dirty="0"/>
              <a:t>Dismissal of Rulemaking Proposals</a:t>
            </a:r>
          </a:p>
          <a:p>
            <a:pPr marL="569214" lvl="1" indent="-285750">
              <a:lnSpc>
                <a:spcPct val="90000"/>
              </a:lnSpc>
              <a:buFont typeface="Wingdings" panose="05000000000000000000" pitchFamily="2" charset="2"/>
              <a:buChar char="§"/>
            </a:pPr>
            <a:r>
              <a:rPr lang="en-US" sz="1700" dirty="0"/>
              <a:t>Section 102.212 lists reasons why a proposal may be dismissed for reasons such as:</a:t>
            </a:r>
          </a:p>
          <a:p>
            <a:pPr marL="971550" lvl="2" indent="-285750">
              <a:lnSpc>
                <a:spcPct val="90000"/>
              </a:lnSpc>
              <a:buFont typeface="Arial" panose="020B0604020202020204" pitchFamily="34" charset="0"/>
              <a:buChar char="•"/>
            </a:pPr>
            <a:r>
              <a:rPr lang="en-US" sz="1700" dirty="0"/>
              <a:t>Failure to satisfy the content requirements</a:t>
            </a:r>
          </a:p>
          <a:p>
            <a:pPr marL="971550" lvl="2" indent="-285750">
              <a:lnSpc>
                <a:spcPct val="90000"/>
              </a:lnSpc>
              <a:buFont typeface="Arial" panose="020B0604020202020204" pitchFamily="34" charset="0"/>
              <a:buChar char="•"/>
            </a:pPr>
            <a:r>
              <a:rPr lang="en-US" sz="1700" dirty="0"/>
              <a:t>Failure to Board requests for additional information</a:t>
            </a:r>
          </a:p>
          <a:p>
            <a:pPr marL="971550" lvl="2" indent="-285750">
              <a:lnSpc>
                <a:spcPct val="90000"/>
              </a:lnSpc>
              <a:buFont typeface="Arial" panose="020B0604020202020204" pitchFamily="34" charset="0"/>
              <a:buChar char="•"/>
            </a:pPr>
            <a:r>
              <a:rPr lang="en-US" sz="1700" dirty="0"/>
              <a:t>Failure to pursue disposition of the proposal in a timely manner</a:t>
            </a:r>
          </a:p>
          <a:p>
            <a:pPr marL="971550" lvl="2" indent="-285750">
              <a:lnSpc>
                <a:spcPct val="90000"/>
              </a:lnSpc>
              <a:buFont typeface="Arial" panose="020B0604020202020204" pitchFamily="34" charset="0"/>
              <a:buChar char="•"/>
            </a:pPr>
            <a:r>
              <a:rPr lang="en-US" sz="1700" dirty="0"/>
              <a:t>Board cannot determine the statutory authority on which the proposal is made </a:t>
            </a:r>
          </a:p>
          <a:p>
            <a:pPr marL="971550" lvl="2" indent="-285750">
              <a:lnSpc>
                <a:spcPct val="90000"/>
              </a:lnSpc>
              <a:buFont typeface="Arial" panose="020B0604020202020204" pitchFamily="34" charset="0"/>
              <a:buChar char="•"/>
            </a:pPr>
            <a:endParaRPr lang="en-US" sz="1700" dirty="0"/>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7552266" y="10"/>
            <a:ext cx="4639733" cy="6857990"/>
          </a:xfrm>
          <a:prstGeom prst="rect">
            <a:avLst/>
          </a:prstGeom>
        </p:spPr>
      </p:pic>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a:spcAft>
                <a:spcPts val="600"/>
              </a:spcAft>
            </a:pPr>
            <a:fld id="{EA87306C-81BA-4795-A5CA-9392456A8C1E}" type="slidenum">
              <a:rPr lang="en-US" sz="1000">
                <a:solidFill>
                  <a:srgbClr val="FFFFFF"/>
                </a:solidFill>
              </a:rPr>
              <a:pPr algn="l">
                <a:spcAft>
                  <a:spcPts val="600"/>
                </a:spcAft>
              </a:pPr>
              <a:t>18</a:t>
            </a:fld>
            <a:endParaRPr lang="en-US" sz="1000">
              <a:solidFill>
                <a:srgbClr val="FFFFFF"/>
              </a:solidFill>
            </a:endParaRPr>
          </a:p>
        </p:txBody>
      </p:sp>
    </p:spTree>
    <p:extLst>
      <p:ext uri="{BB962C8B-B14F-4D97-AF65-F5344CB8AC3E}">
        <p14:creationId xmlns:p14="http://schemas.microsoft.com/office/powerpoint/2010/main" val="185867338"/>
      </p:ext>
    </p:extLst>
  </p:cSld>
  <p:clrMapOvr>
    <a:masterClrMapping/>
  </p:clrMapOvr>
  <p:transition spd="slow">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10000"/>
          </a:schemeClr>
        </a:solidFill>
        <a:effectLst/>
      </p:bgPr>
    </p:bg>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EAB21749-21E0-B555-8423-AF94BE383D1C}"/>
              </a:ext>
            </a:extLst>
          </p:cNvPr>
          <p:cNvSpPr>
            <a:spLocks noGrp="1"/>
          </p:cNvSpPr>
          <p:nvPr>
            <p:ph type="title"/>
          </p:nvPr>
        </p:nvSpPr>
        <p:spPr>
          <a:xfrm>
            <a:off x="6096000" y="359501"/>
            <a:ext cx="4359795" cy="1040859"/>
          </a:xfrm>
          <a:ln>
            <a:solidFill>
              <a:schemeClr val="accent1"/>
            </a:solidFill>
          </a:ln>
        </p:spPr>
        <p:txBody>
          <a:bodyPr/>
          <a:lstStyle/>
          <a:p>
            <a:r>
              <a:rPr lang="en-US" sz="4400" dirty="0">
                <a:solidFill>
                  <a:schemeClr val="tx1"/>
                </a:solidFill>
              </a:rPr>
              <a:t>Hearings</a:t>
            </a:r>
          </a:p>
        </p:txBody>
      </p:sp>
      <p:sp>
        <p:nvSpPr>
          <p:cNvPr id="27" name="Text Placeholder 26">
            <a:extLst>
              <a:ext uri="{FF2B5EF4-FFF2-40B4-BE49-F238E27FC236}">
                <a16:creationId xmlns:a16="http://schemas.microsoft.com/office/drawing/2014/main" id="{854D8B3F-08C4-D0CB-E6CA-ED66FFEA3221}"/>
              </a:ext>
            </a:extLst>
          </p:cNvPr>
          <p:cNvSpPr>
            <a:spLocks noGrp="1"/>
          </p:cNvSpPr>
          <p:nvPr>
            <p:ph type="body" sz="quarter" idx="14"/>
          </p:nvPr>
        </p:nvSpPr>
        <p:spPr>
          <a:xfrm>
            <a:off x="6095999" y="1737783"/>
            <a:ext cx="4885945" cy="4618567"/>
          </a:xfrm>
        </p:spPr>
        <p:txBody>
          <a:bodyPr>
            <a:normAutofit/>
          </a:bodyPr>
          <a:lstStyle/>
          <a:p>
            <a:pPr marL="457200" indent="-457200" algn="l">
              <a:buFont typeface="Courier New" panose="02070309020205020404" pitchFamily="49" charset="0"/>
              <a:buChar char="o"/>
            </a:pPr>
            <a:r>
              <a:rPr lang="en-US" sz="3600" b="0" cap="none" dirty="0">
                <a:solidFill>
                  <a:schemeClr val="tx1"/>
                </a:solidFill>
              </a:rPr>
              <a:t>A rulemaking of state-wide applicability must receive </a:t>
            </a:r>
            <a:r>
              <a:rPr lang="en-US" sz="3600" u="sng" cap="none" dirty="0">
                <a:solidFill>
                  <a:schemeClr val="tx1"/>
                </a:solidFill>
              </a:rPr>
              <a:t>two</a:t>
            </a:r>
            <a:r>
              <a:rPr lang="en-US" sz="3600" b="0" u="sng" cap="none" dirty="0">
                <a:solidFill>
                  <a:schemeClr val="tx1"/>
                </a:solidFill>
              </a:rPr>
              <a:t> hearings, to be held in different parts of the State</a:t>
            </a:r>
            <a:r>
              <a:rPr lang="en-US" sz="3600" b="0" cap="none" dirty="0">
                <a:solidFill>
                  <a:schemeClr val="tx1"/>
                </a:solidFill>
              </a:rPr>
              <a:t>.   </a:t>
            </a:r>
          </a:p>
          <a:p>
            <a:pPr marL="971550" lvl="1" indent="-285750"/>
            <a:r>
              <a:rPr lang="en-US" sz="3600" dirty="0"/>
              <a:t>415 ILCS 5/28(a)</a:t>
            </a:r>
          </a:p>
          <a:p>
            <a:pPr marL="971550" lvl="1" indent="-285750"/>
            <a:r>
              <a:rPr lang="en-US" sz="3600" dirty="0"/>
              <a:t>35 Ill. Adm. Code 102.416(a)(2)</a:t>
            </a:r>
          </a:p>
        </p:txBody>
      </p:sp>
      <p:sp>
        <p:nvSpPr>
          <p:cNvPr id="2" name="Slide Number Placeholder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a:lstStyle/>
          <a:p>
            <a:fld id="{EA87306C-81BA-4795-A5CA-9392456A8C1E}" type="slidenum">
              <a:rPr lang="en-US" smtClean="0"/>
              <a:pPr/>
              <a:t>19</a:t>
            </a:fld>
            <a:endParaRPr lang="en-US" dirty="0"/>
          </a:p>
        </p:txBody>
      </p:sp>
      <p:pic>
        <p:nvPicPr>
          <p:cNvPr id="6" name="Picture 5" descr="Map&#10;&#10;AI-generated content may be incorrect.">
            <a:extLst>
              <a:ext uri="{FF2B5EF4-FFF2-40B4-BE49-F238E27FC236}">
                <a16:creationId xmlns:a16="http://schemas.microsoft.com/office/drawing/2014/main" id="{F229A91E-7AF3-7DAD-F4E8-EFDCFAAA32C0}"/>
              </a:ext>
            </a:extLst>
          </p:cNvPr>
          <p:cNvPicPr>
            <a:picLocks noChangeAspect="1"/>
          </p:cNvPicPr>
          <p:nvPr/>
        </p:nvPicPr>
        <p:blipFill>
          <a:blip r:embed="rId2"/>
          <a:stretch>
            <a:fillRect/>
          </a:stretch>
        </p:blipFill>
        <p:spPr>
          <a:xfrm>
            <a:off x="0" y="0"/>
            <a:ext cx="4258733" cy="6858000"/>
          </a:xfrm>
          <a:prstGeom prst="rect">
            <a:avLst/>
          </a:prstGeom>
        </p:spPr>
      </p:pic>
    </p:spTree>
    <p:extLst>
      <p:ext uri="{BB962C8B-B14F-4D97-AF65-F5344CB8AC3E}">
        <p14:creationId xmlns:p14="http://schemas.microsoft.com/office/powerpoint/2010/main" val="96850580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682336-2973-D5FA-2FBF-7B9AA0E56191}"/>
              </a:ext>
            </a:extLst>
          </p:cNvPr>
          <p:cNvSpPr>
            <a:spLocks noGrp="1"/>
          </p:cNvSpPr>
          <p:nvPr>
            <p:ph type="title"/>
          </p:nvPr>
        </p:nvSpPr>
        <p:spPr/>
        <p:txBody>
          <a:bodyPr>
            <a:normAutofit/>
          </a:bodyPr>
          <a:lstStyle/>
          <a:p>
            <a:r>
              <a:rPr lang="en-US" sz="6000" dirty="0"/>
              <a:t>First notice</a:t>
            </a:r>
          </a:p>
        </p:txBody>
      </p:sp>
      <p:pic>
        <p:nvPicPr>
          <p:cNvPr id="60" name="Picture Placeholder 59" descr="Blue stripe wave pattern">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8" name="Text Placeholder 7">
            <a:extLst>
              <a:ext uri="{FF2B5EF4-FFF2-40B4-BE49-F238E27FC236}">
                <a16:creationId xmlns:a16="http://schemas.microsoft.com/office/drawing/2014/main" id="{1944C2A3-12E7-A6E7-1D8A-9A1EC6331F24}"/>
              </a:ext>
            </a:extLst>
          </p:cNvPr>
          <p:cNvSpPr>
            <a:spLocks noGrp="1"/>
          </p:cNvSpPr>
          <p:nvPr>
            <p:ph type="body" sz="quarter" idx="12"/>
          </p:nvPr>
        </p:nvSpPr>
        <p:spPr>
          <a:xfrm>
            <a:off x="819728" y="2182483"/>
            <a:ext cx="3769525" cy="4042517"/>
          </a:xfrm>
        </p:spPr>
        <p:txBody>
          <a:bodyPr/>
          <a:lstStyle/>
          <a:p>
            <a:pPr marL="342900" indent="-342900">
              <a:buFont typeface="Courier New" panose="02070309020205020404" pitchFamily="49" charset="0"/>
              <a:buChar char="o"/>
            </a:pPr>
            <a:r>
              <a:rPr lang="en-US" sz="2400" dirty="0"/>
              <a:t>Board can make revisions, then issue opinion and order adopting the regulation</a:t>
            </a:r>
          </a:p>
          <a:p>
            <a:pPr marL="285750" indent="-285750">
              <a:buFont typeface="Arial" panose="020B0604020202020204" pitchFamily="34" charset="0"/>
              <a:buChar char="•"/>
            </a:pPr>
            <a:endParaRPr lang="en-US" sz="2400" dirty="0"/>
          </a:p>
          <a:p>
            <a:pPr marL="342900" indent="-342900">
              <a:buFont typeface="Courier New" panose="02070309020205020404" pitchFamily="49" charset="0"/>
              <a:buChar char="o"/>
            </a:pPr>
            <a:r>
              <a:rPr lang="en-US" sz="2400" dirty="0"/>
              <a:t>Publication in the </a:t>
            </a:r>
            <a:r>
              <a:rPr lang="en-US" sz="2400" i="1" dirty="0"/>
              <a:t>Illinois Register</a:t>
            </a:r>
            <a:endParaRPr lang="en-US" sz="2400" dirty="0"/>
          </a:p>
          <a:p>
            <a:pPr marL="285750" indent="-285750">
              <a:buFont typeface="Arial" panose="020B0604020202020204" pitchFamily="34" charset="0"/>
              <a:buChar char="•"/>
            </a:pPr>
            <a:endParaRPr lang="en-US" dirty="0"/>
          </a:p>
        </p:txBody>
      </p:sp>
      <p:sp>
        <p:nvSpPr>
          <p:cNvPr id="19" name="Content Placeholder 18">
            <a:extLst>
              <a:ext uri="{FF2B5EF4-FFF2-40B4-BE49-F238E27FC236}">
                <a16:creationId xmlns:a16="http://schemas.microsoft.com/office/drawing/2014/main" id="{622C2C2A-DE50-E0B7-C018-3DCB867E36AA}"/>
              </a:ext>
            </a:extLst>
          </p:cNvPr>
          <p:cNvSpPr>
            <a:spLocks noGrp="1"/>
          </p:cNvSpPr>
          <p:nvPr>
            <p:ph sz="quarter" idx="13"/>
          </p:nvPr>
        </p:nvSpPr>
        <p:spPr>
          <a:xfrm>
            <a:off x="4933262" y="2191135"/>
            <a:ext cx="6411912" cy="4042517"/>
          </a:xfrm>
        </p:spPr>
        <p:txBody>
          <a:bodyPr/>
          <a:lstStyle/>
          <a:p>
            <a:pPr>
              <a:lnSpc>
                <a:spcPct val="90000"/>
              </a:lnSpc>
              <a:buFont typeface="Courier New" panose="02070309020205020404" pitchFamily="49" charset="0"/>
              <a:buChar char="o"/>
            </a:pPr>
            <a:r>
              <a:rPr lang="en-US" altLang="en-US" sz="2400" dirty="0"/>
              <a:t>Publication begins 45-day-minimum public comment period</a:t>
            </a:r>
          </a:p>
          <a:p>
            <a:pPr>
              <a:lnSpc>
                <a:spcPct val="90000"/>
              </a:lnSpc>
            </a:pPr>
            <a:endParaRPr lang="en-US" altLang="en-US" sz="2400" dirty="0"/>
          </a:p>
          <a:p>
            <a:pPr lvl="1">
              <a:lnSpc>
                <a:spcPct val="90000"/>
              </a:lnSpc>
            </a:pPr>
            <a:r>
              <a:rPr lang="en-US" altLang="en-US" sz="2400" dirty="0"/>
              <a:t>35 Ill. Adm. Code 102.604</a:t>
            </a:r>
          </a:p>
          <a:p>
            <a:pPr lvl="1">
              <a:lnSpc>
                <a:spcPct val="90000"/>
              </a:lnSpc>
            </a:pPr>
            <a:endParaRPr lang="en-US" altLang="en-US" sz="2400" dirty="0"/>
          </a:p>
          <a:p>
            <a:pPr lvl="1">
              <a:lnSpc>
                <a:spcPct val="90000"/>
              </a:lnSpc>
            </a:pPr>
            <a:r>
              <a:rPr lang="en-US" altLang="en-US" sz="2400" dirty="0"/>
              <a:t>5 ILCS 100/5-40</a:t>
            </a:r>
          </a:p>
        </p:txBody>
      </p:sp>
      <p:sp>
        <p:nvSpPr>
          <p:cNvPr id="2" name="Slide Number Placehold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a:lstStyle/>
          <a:p>
            <a:fld id="{EA87306C-81BA-4795-A5CA-9392456A8C1E}" type="slidenum">
              <a:rPr lang="en-US" smtClean="0"/>
              <a:pPr/>
              <a:t>20</a:t>
            </a:fld>
            <a:endParaRPr lang="en-US" dirty="0"/>
          </a:p>
        </p:txBody>
      </p:sp>
    </p:spTree>
    <p:extLst>
      <p:ext uri="{BB962C8B-B14F-4D97-AF65-F5344CB8AC3E}">
        <p14:creationId xmlns:p14="http://schemas.microsoft.com/office/powerpoint/2010/main" val="3216735272"/>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682336-2973-D5FA-2FBF-7B9AA0E56191}"/>
              </a:ext>
            </a:extLst>
          </p:cNvPr>
          <p:cNvSpPr>
            <a:spLocks noGrp="1"/>
          </p:cNvSpPr>
          <p:nvPr>
            <p:ph type="title"/>
          </p:nvPr>
        </p:nvSpPr>
        <p:spPr/>
        <p:txBody>
          <a:bodyPr>
            <a:normAutofit/>
          </a:bodyPr>
          <a:lstStyle/>
          <a:p>
            <a:r>
              <a:rPr lang="en-US" sz="5400" dirty="0"/>
              <a:t>second notice</a:t>
            </a:r>
          </a:p>
        </p:txBody>
      </p:sp>
      <p:pic>
        <p:nvPicPr>
          <p:cNvPr id="60" name="Picture Placeholder 59" descr="Blue stripe wave pattern">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8" name="Text Placeholder 7">
            <a:extLst>
              <a:ext uri="{FF2B5EF4-FFF2-40B4-BE49-F238E27FC236}">
                <a16:creationId xmlns:a16="http://schemas.microsoft.com/office/drawing/2014/main" id="{1944C2A3-12E7-A6E7-1D8A-9A1EC6331F24}"/>
              </a:ext>
            </a:extLst>
          </p:cNvPr>
          <p:cNvSpPr>
            <a:spLocks noGrp="1"/>
          </p:cNvSpPr>
          <p:nvPr>
            <p:ph type="body" sz="quarter" idx="12"/>
          </p:nvPr>
        </p:nvSpPr>
        <p:spPr>
          <a:xfrm>
            <a:off x="819728" y="2182483"/>
            <a:ext cx="3769525" cy="4042517"/>
          </a:xfrm>
        </p:spPr>
        <p:txBody>
          <a:bodyPr/>
          <a:lstStyle/>
          <a:p>
            <a:pPr marL="342900" indent="-342900">
              <a:buFont typeface="Courier New" panose="02070309020205020404" pitchFamily="49" charset="0"/>
              <a:buChar char="o"/>
            </a:pPr>
            <a:r>
              <a:rPr lang="en-US" sz="2400" dirty="0"/>
              <a:t>Board can make revisions, then issue opinion and order adopting the regulation</a:t>
            </a:r>
          </a:p>
          <a:p>
            <a:pPr marL="285750" indent="-285750">
              <a:buFont typeface="Arial" panose="020B0604020202020204" pitchFamily="34" charset="0"/>
              <a:buChar char="•"/>
            </a:pPr>
            <a:endParaRPr lang="en-US" sz="2400" dirty="0"/>
          </a:p>
          <a:p>
            <a:pPr marL="342900" indent="-342900">
              <a:buFont typeface="Courier New" panose="02070309020205020404" pitchFamily="49" charset="0"/>
              <a:buChar char="o"/>
            </a:pPr>
            <a:r>
              <a:rPr lang="en-US" sz="2400" dirty="0"/>
              <a:t>The second-notice period lasts 45 days</a:t>
            </a:r>
          </a:p>
          <a:p>
            <a:pPr marL="285750" indent="-285750">
              <a:buFont typeface="Arial" panose="020B0604020202020204" pitchFamily="34" charset="0"/>
              <a:buChar char="•"/>
            </a:pPr>
            <a:endParaRPr lang="en-US" dirty="0"/>
          </a:p>
        </p:txBody>
      </p:sp>
      <p:sp>
        <p:nvSpPr>
          <p:cNvPr id="19" name="Content Placeholder 18">
            <a:extLst>
              <a:ext uri="{FF2B5EF4-FFF2-40B4-BE49-F238E27FC236}">
                <a16:creationId xmlns:a16="http://schemas.microsoft.com/office/drawing/2014/main" id="{622C2C2A-DE50-E0B7-C018-3DCB867E36AA}"/>
              </a:ext>
            </a:extLst>
          </p:cNvPr>
          <p:cNvSpPr>
            <a:spLocks noGrp="1"/>
          </p:cNvSpPr>
          <p:nvPr>
            <p:ph sz="quarter" idx="13"/>
          </p:nvPr>
        </p:nvSpPr>
        <p:spPr>
          <a:xfrm>
            <a:off x="4933262" y="2182483"/>
            <a:ext cx="6411912" cy="4051169"/>
          </a:xfrm>
        </p:spPr>
        <p:txBody>
          <a:bodyPr/>
          <a:lstStyle/>
          <a:p>
            <a:pPr>
              <a:lnSpc>
                <a:spcPct val="90000"/>
              </a:lnSpc>
              <a:buFont typeface="Courier New" panose="02070309020205020404" pitchFamily="49" charset="0"/>
              <a:buChar char="o"/>
            </a:pPr>
            <a:r>
              <a:rPr lang="en-US" altLang="en-US" sz="2400" dirty="0"/>
              <a:t>During this time, the Joint Committee on Administrative Rules (JCAR) reviews the rules</a:t>
            </a:r>
          </a:p>
          <a:p>
            <a:pPr>
              <a:lnSpc>
                <a:spcPct val="90000"/>
              </a:lnSpc>
            </a:pPr>
            <a:endParaRPr lang="en-US" altLang="en-US" sz="2400" dirty="0"/>
          </a:p>
          <a:p>
            <a:pPr>
              <a:lnSpc>
                <a:spcPct val="90000"/>
              </a:lnSpc>
              <a:buFont typeface="Courier New" panose="02070309020205020404" pitchFamily="49" charset="0"/>
              <a:buChar char="o"/>
            </a:pPr>
            <a:r>
              <a:rPr lang="en-US" altLang="en-US" sz="2400" dirty="0"/>
              <a:t>No further substantive changes may be made</a:t>
            </a:r>
          </a:p>
          <a:p>
            <a:pPr lvl="1">
              <a:lnSpc>
                <a:spcPct val="90000"/>
              </a:lnSpc>
            </a:pPr>
            <a:r>
              <a:rPr lang="en-US" altLang="en-US" sz="2400" dirty="0"/>
              <a:t>35 Ill. Adm. Code 102.606</a:t>
            </a:r>
          </a:p>
          <a:p>
            <a:pPr lvl="1">
              <a:lnSpc>
                <a:spcPct val="90000"/>
              </a:lnSpc>
              <a:buFont typeface="Courier New" panose="02070309020205020404" pitchFamily="49" charset="0"/>
              <a:buChar char="o"/>
            </a:pPr>
            <a:endParaRPr lang="en-US" altLang="en-US" sz="2400" dirty="0"/>
          </a:p>
          <a:p>
            <a:pPr lvl="1">
              <a:lnSpc>
                <a:spcPct val="90000"/>
              </a:lnSpc>
            </a:pPr>
            <a:r>
              <a:rPr lang="en-US" altLang="en-US" sz="2400" dirty="0"/>
              <a:t>5 ILCS 100/5-40</a:t>
            </a:r>
          </a:p>
        </p:txBody>
      </p:sp>
      <p:sp>
        <p:nvSpPr>
          <p:cNvPr id="2" name="Slide Number Placehold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a:lstStyle/>
          <a:p>
            <a:fld id="{EA87306C-81BA-4795-A5CA-9392456A8C1E}" type="slidenum">
              <a:rPr lang="en-US" smtClean="0"/>
              <a:pPr/>
              <a:t>21</a:t>
            </a:fld>
            <a:endParaRPr lang="en-US" dirty="0"/>
          </a:p>
        </p:txBody>
      </p:sp>
    </p:spTree>
    <p:extLst>
      <p:ext uri="{BB962C8B-B14F-4D97-AF65-F5344CB8AC3E}">
        <p14:creationId xmlns:p14="http://schemas.microsoft.com/office/powerpoint/2010/main" val="2732357030"/>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BA3D-9921-C7FC-BC8D-5FC0FFA61E80}"/>
              </a:ext>
            </a:extLst>
          </p:cNvPr>
          <p:cNvSpPr>
            <a:spLocks noGrp="1"/>
          </p:cNvSpPr>
          <p:nvPr>
            <p:ph type="title"/>
          </p:nvPr>
        </p:nvSpPr>
        <p:spPr>
          <a:xfrm>
            <a:off x="5134980" y="136525"/>
            <a:ext cx="6323957" cy="602777"/>
          </a:xfrm>
          <a:ln>
            <a:solidFill>
              <a:srgbClr val="00B0F0"/>
            </a:solidFill>
          </a:ln>
        </p:spPr>
        <p:txBody>
          <a:bodyPr/>
          <a:lstStyle/>
          <a:p>
            <a:r>
              <a:rPr lang="en-US" sz="3600" dirty="0">
                <a:solidFill>
                  <a:schemeClr val="tx1"/>
                </a:solidFill>
              </a:rPr>
              <a:t>Possible actions by JCAR</a:t>
            </a:r>
          </a:p>
        </p:txBody>
      </p:sp>
      <p:pic>
        <p:nvPicPr>
          <p:cNvPr id="7" name="Picture Placeholder 26">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134567" y="0"/>
            <a:ext cx="4495801" cy="6858000"/>
          </a:xfrm>
        </p:spPr>
      </p:pic>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4495801" y="739303"/>
            <a:ext cx="3334966" cy="5982172"/>
          </a:xfrm>
        </p:spPr>
        <p:txBody>
          <a:bodyPr/>
          <a:lstStyle/>
          <a:p>
            <a:pPr marL="285750" indent="-285750">
              <a:buFont typeface="Courier New" panose="02070309020205020404" pitchFamily="49" charset="0"/>
              <a:buChar char="o"/>
            </a:pPr>
            <a:r>
              <a:rPr lang="en-US" sz="2000" b="1" u="sng" dirty="0"/>
              <a:t>Certificate of No Objection  </a:t>
            </a:r>
          </a:p>
          <a:p>
            <a:pPr marL="626364" lvl="1" indent="-342900"/>
            <a:r>
              <a:rPr lang="en-US" sz="2000" dirty="0"/>
              <a:t>the Agency can adopt with no changes</a:t>
            </a:r>
          </a:p>
          <a:p>
            <a:pPr marL="285750" indent="-285750">
              <a:buFont typeface="Courier New" panose="02070309020205020404" pitchFamily="49" charset="0"/>
              <a:buChar char="o"/>
            </a:pPr>
            <a:r>
              <a:rPr lang="en-US" sz="2000" b="1" u="sng" dirty="0"/>
              <a:t>Objection</a:t>
            </a:r>
          </a:p>
          <a:p>
            <a:pPr marL="626364" lvl="1" indent="-342900"/>
            <a:r>
              <a:rPr lang="en-US" sz="2000" dirty="0"/>
              <a:t>Requires Agency response within 90 days</a:t>
            </a:r>
          </a:p>
          <a:p>
            <a:pPr marL="626364" lvl="1" indent="-342900"/>
            <a:r>
              <a:rPr lang="en-US" sz="2000" dirty="0"/>
              <a:t>An Agency can modify, withdraw, or adopt rules (even over objection)</a:t>
            </a:r>
          </a:p>
          <a:p>
            <a:pPr lvl="1" indent="0">
              <a:buNone/>
            </a:pPr>
            <a:endParaRPr lang="en-US" dirty="0"/>
          </a:p>
          <a:p>
            <a:endParaRPr lang="en-US" dirty="0"/>
          </a:p>
        </p:txBody>
      </p:sp>
      <p:sp>
        <p:nvSpPr>
          <p:cNvPr id="5" name="Content Placeholder 4">
            <a:extLst>
              <a:ext uri="{FF2B5EF4-FFF2-40B4-BE49-F238E27FC236}">
                <a16:creationId xmlns:a16="http://schemas.microsoft.com/office/drawing/2014/main" id="{1F4B294B-3C01-ED06-AA96-7FF46F3D2A94}"/>
              </a:ext>
            </a:extLst>
          </p:cNvPr>
          <p:cNvSpPr>
            <a:spLocks noGrp="1"/>
          </p:cNvSpPr>
          <p:nvPr>
            <p:ph sz="quarter" idx="12"/>
          </p:nvPr>
        </p:nvSpPr>
        <p:spPr>
          <a:xfrm>
            <a:off x="7830767" y="739303"/>
            <a:ext cx="4173166" cy="5982172"/>
          </a:xfrm>
        </p:spPr>
        <p:txBody>
          <a:bodyPr/>
          <a:lstStyle/>
          <a:p>
            <a:pPr marL="285750" indent="-285750">
              <a:buFont typeface="Courier New" panose="02070309020205020404" pitchFamily="49" charset="0"/>
              <a:buChar char="o"/>
            </a:pPr>
            <a:r>
              <a:rPr lang="en-US" sz="2000" b="1" u="sng" dirty="0"/>
              <a:t>Recommendation</a:t>
            </a:r>
          </a:p>
          <a:p>
            <a:pPr marL="626364" lvl="1" indent="-342900"/>
            <a:r>
              <a:rPr lang="en-US" sz="2000" dirty="0"/>
              <a:t>Requires Agency response within 30 days</a:t>
            </a:r>
          </a:p>
          <a:p>
            <a:pPr marL="626364" lvl="1" indent="-342900"/>
            <a:r>
              <a:rPr lang="en-US" sz="2000" dirty="0"/>
              <a:t>An Agency can modify or withdraw, refuse, or follow recommendation</a:t>
            </a:r>
          </a:p>
          <a:p>
            <a:pPr marL="285750" indent="-285750">
              <a:buFont typeface="Courier New" panose="02070309020205020404" pitchFamily="49" charset="0"/>
              <a:buChar char="o"/>
            </a:pPr>
            <a:r>
              <a:rPr lang="en-US" sz="2000" b="1" u="sng" dirty="0"/>
              <a:t>Filing Prohibition</a:t>
            </a:r>
          </a:p>
          <a:p>
            <a:pPr marL="626364" lvl="1" indent="-342900"/>
            <a:r>
              <a:rPr lang="en-US" sz="2000" dirty="0"/>
              <a:t>JCAR determines that rule constitutes a threat to the public interest, safety or welfare</a:t>
            </a:r>
          </a:p>
          <a:p>
            <a:pPr marL="626364" lvl="1" indent="-342900"/>
            <a:r>
              <a:rPr lang="en-US" sz="2000" dirty="0"/>
              <a:t>Rule cannot be accepted by the SOS unless modified</a:t>
            </a:r>
          </a:p>
          <a:p>
            <a:endParaRPr lang="en-US" dirty="0"/>
          </a:p>
        </p:txBody>
      </p:sp>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p:txBody>
          <a:bodyPr/>
          <a:lstStyle/>
          <a:p>
            <a:fld id="{EA87306C-81BA-4795-A5CA-9392456A8C1E}" type="slidenum">
              <a:rPr lang="en-US" smtClean="0"/>
              <a:pPr/>
              <a:t>22</a:t>
            </a:fld>
            <a:endParaRPr lang="en-US" dirty="0"/>
          </a:p>
        </p:txBody>
      </p:sp>
    </p:spTree>
    <p:extLst>
      <p:ext uri="{BB962C8B-B14F-4D97-AF65-F5344CB8AC3E}">
        <p14:creationId xmlns:p14="http://schemas.microsoft.com/office/powerpoint/2010/main" val="421769727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682336-2973-D5FA-2FBF-7B9AA0E56191}"/>
              </a:ext>
            </a:extLst>
          </p:cNvPr>
          <p:cNvSpPr>
            <a:spLocks noGrp="1"/>
          </p:cNvSpPr>
          <p:nvPr>
            <p:ph type="title"/>
          </p:nvPr>
        </p:nvSpPr>
        <p:spPr/>
        <p:txBody>
          <a:bodyPr>
            <a:normAutofit/>
          </a:bodyPr>
          <a:lstStyle/>
          <a:p>
            <a:r>
              <a:rPr lang="en-US" sz="6000" noProof="0" dirty="0"/>
              <a:t>FINAL ADOPTION</a:t>
            </a:r>
            <a:endParaRPr lang="en-US" sz="6000" dirty="0"/>
          </a:p>
        </p:txBody>
      </p:sp>
      <p:pic>
        <p:nvPicPr>
          <p:cNvPr id="60" name="Picture Placeholder 59" descr="Blue stripe wave pattern">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8" name="Text Placeholder 7">
            <a:extLst>
              <a:ext uri="{FF2B5EF4-FFF2-40B4-BE49-F238E27FC236}">
                <a16:creationId xmlns:a16="http://schemas.microsoft.com/office/drawing/2014/main" id="{1944C2A3-12E7-A6E7-1D8A-9A1EC6331F24}"/>
              </a:ext>
            </a:extLst>
          </p:cNvPr>
          <p:cNvSpPr>
            <a:spLocks noGrp="1"/>
          </p:cNvSpPr>
          <p:nvPr>
            <p:ph type="body" sz="quarter" idx="12"/>
          </p:nvPr>
        </p:nvSpPr>
        <p:spPr>
          <a:xfrm>
            <a:off x="819728" y="2182483"/>
            <a:ext cx="3769525" cy="4042517"/>
          </a:xfrm>
        </p:spPr>
        <p:txBody>
          <a:bodyPr/>
          <a:lstStyle/>
          <a:p>
            <a:pPr marL="285750" indent="-285750">
              <a:buFont typeface="Courier New" panose="02070309020205020404" pitchFamily="49" charset="0"/>
              <a:buChar char="o"/>
            </a:pPr>
            <a:r>
              <a:rPr lang="en-US" sz="2400" dirty="0"/>
              <a:t>Board can issue an opinion and order </a:t>
            </a:r>
          </a:p>
          <a:p>
            <a:pPr marL="285750" indent="-285750">
              <a:buFont typeface="Courier New" panose="02070309020205020404" pitchFamily="49" charset="0"/>
              <a:buChar char="o"/>
            </a:pPr>
            <a:endParaRPr lang="en-US" sz="2400" dirty="0"/>
          </a:p>
          <a:p>
            <a:pPr marL="285750" indent="-285750">
              <a:buFont typeface="Courier New" panose="02070309020205020404" pitchFamily="49" charset="0"/>
              <a:buChar char="o"/>
            </a:pPr>
            <a:r>
              <a:rPr lang="en-US" sz="2400" dirty="0"/>
              <a:t>Board files the regulation with the Secretary of State</a:t>
            </a:r>
          </a:p>
          <a:p>
            <a:pPr marL="285750" indent="-285750">
              <a:buFont typeface="Arial" panose="020B0604020202020204" pitchFamily="34" charset="0"/>
              <a:buChar char="•"/>
            </a:pPr>
            <a:endParaRPr lang="en-US" dirty="0"/>
          </a:p>
        </p:txBody>
      </p:sp>
      <p:sp>
        <p:nvSpPr>
          <p:cNvPr id="19" name="Content Placeholder 18">
            <a:extLst>
              <a:ext uri="{FF2B5EF4-FFF2-40B4-BE49-F238E27FC236}">
                <a16:creationId xmlns:a16="http://schemas.microsoft.com/office/drawing/2014/main" id="{622C2C2A-DE50-E0B7-C018-3DCB867E36AA}"/>
              </a:ext>
            </a:extLst>
          </p:cNvPr>
          <p:cNvSpPr>
            <a:spLocks noGrp="1"/>
          </p:cNvSpPr>
          <p:nvPr>
            <p:ph sz="quarter" idx="13"/>
          </p:nvPr>
        </p:nvSpPr>
        <p:spPr>
          <a:xfrm>
            <a:off x="4933262" y="2191135"/>
            <a:ext cx="6411912" cy="4042517"/>
          </a:xfrm>
        </p:spPr>
        <p:txBody>
          <a:bodyPr/>
          <a:lstStyle/>
          <a:p>
            <a:pPr marL="285750" indent="-285750">
              <a:lnSpc>
                <a:spcPct val="150000"/>
              </a:lnSpc>
              <a:buFont typeface="Courier New" panose="02070309020205020404" pitchFamily="49" charset="0"/>
              <a:buChar char="o"/>
            </a:pPr>
            <a:r>
              <a:rPr lang="en-US" sz="2400" b="1" dirty="0"/>
              <a:t>Regulation is effective upon filing unless specified otherwise</a:t>
            </a:r>
          </a:p>
          <a:p>
            <a:pPr marL="285750" indent="-285750">
              <a:lnSpc>
                <a:spcPct val="150000"/>
              </a:lnSpc>
              <a:buFont typeface="Courier New" panose="02070309020205020404" pitchFamily="49" charset="0"/>
              <a:buChar char="o"/>
            </a:pPr>
            <a:endParaRPr lang="en-US" altLang="en-US" sz="2400" dirty="0"/>
          </a:p>
          <a:p>
            <a:pPr marL="285750" indent="-285750">
              <a:lnSpc>
                <a:spcPct val="150000"/>
              </a:lnSpc>
              <a:buFont typeface="Courier New" panose="02070309020205020404" pitchFamily="49" charset="0"/>
              <a:buChar char="o"/>
            </a:pPr>
            <a:r>
              <a:rPr lang="en-US" altLang="en-US" sz="2400" dirty="0"/>
              <a:t>Publication in the </a:t>
            </a:r>
            <a:r>
              <a:rPr lang="en-US" altLang="en-US" sz="2400" i="1" dirty="0"/>
              <a:t>Illinois Register</a:t>
            </a:r>
          </a:p>
          <a:p>
            <a:pPr marL="571500" lvl="1">
              <a:lnSpc>
                <a:spcPct val="150000"/>
              </a:lnSpc>
            </a:pPr>
            <a:r>
              <a:rPr lang="en-US" altLang="en-US" sz="2400" dirty="0"/>
              <a:t>35 Ill. Adm. Code 102.608</a:t>
            </a:r>
          </a:p>
          <a:p>
            <a:pPr marL="571500" lvl="1">
              <a:lnSpc>
                <a:spcPct val="150000"/>
              </a:lnSpc>
            </a:pPr>
            <a:r>
              <a:rPr lang="en-US" altLang="en-US" sz="2400" dirty="0"/>
              <a:t>5 ILCS 100/5-40</a:t>
            </a:r>
          </a:p>
        </p:txBody>
      </p:sp>
      <p:sp>
        <p:nvSpPr>
          <p:cNvPr id="2" name="Slide Number Placehold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a:lstStyle/>
          <a:p>
            <a:fld id="{EA87306C-81BA-4795-A5CA-9392456A8C1E}" type="slidenum">
              <a:rPr lang="en-US" smtClean="0"/>
              <a:pPr/>
              <a:t>23</a:t>
            </a:fld>
            <a:endParaRPr lang="en-US" dirty="0"/>
          </a:p>
        </p:txBody>
      </p:sp>
    </p:spTree>
    <p:extLst>
      <p:ext uri="{BB962C8B-B14F-4D97-AF65-F5344CB8AC3E}">
        <p14:creationId xmlns:p14="http://schemas.microsoft.com/office/powerpoint/2010/main" val="4072899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ippling water with white lights">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1108363" y="1191491"/>
            <a:ext cx="4558438" cy="3791036"/>
          </a:xfrm>
          <a:ln>
            <a:solidFill>
              <a:srgbClr val="00B0F0"/>
            </a:solidFill>
          </a:ln>
        </p:spPr>
        <p:txBody>
          <a:bodyPr/>
          <a:lstStyle/>
          <a:p>
            <a:r>
              <a:rPr lang="en-US" sz="4000" dirty="0">
                <a:solidFill>
                  <a:schemeClr val="tx1"/>
                </a:solidFill>
              </a:rPr>
              <a:t>IS THIS HOW ALL RULES ARE ADOPTED?</a:t>
            </a:r>
            <a:br>
              <a:rPr lang="en-US" sz="4000" dirty="0">
                <a:solidFill>
                  <a:schemeClr val="tx1"/>
                </a:solidFill>
              </a:rPr>
            </a:br>
            <a:br>
              <a:rPr lang="en-US" sz="2800" dirty="0">
                <a:solidFill>
                  <a:schemeClr val="tx1"/>
                </a:solidFill>
              </a:rPr>
            </a:br>
            <a:r>
              <a:rPr lang="en-US" sz="13800" dirty="0">
                <a:solidFill>
                  <a:schemeClr val="tx1"/>
                </a:solidFill>
              </a:rPr>
              <a:t>no</a:t>
            </a:r>
            <a:endParaRPr lang="en-US" sz="6000" dirty="0">
              <a:solidFill>
                <a:schemeClr val="tx1"/>
              </a:solidFill>
            </a:endParaRPr>
          </a:p>
        </p:txBody>
      </p:sp>
      <p:sp>
        <p:nvSpPr>
          <p:cNvPr id="4" name="Text Placeholder 3">
            <a:extLst>
              <a:ext uri="{FF2B5EF4-FFF2-40B4-BE49-F238E27FC236}">
                <a16:creationId xmlns:a16="http://schemas.microsoft.com/office/drawing/2014/main" id="{39D3AADE-5119-8CE2-0DD5-2BD7E3403288}"/>
              </a:ext>
            </a:extLst>
          </p:cNvPr>
          <p:cNvSpPr>
            <a:spLocks noGrp="1"/>
          </p:cNvSpPr>
          <p:nvPr>
            <p:ph type="body" sz="quarter" idx="11"/>
          </p:nvPr>
        </p:nvSpPr>
        <p:spPr>
          <a:xfrm>
            <a:off x="6826894" y="136525"/>
            <a:ext cx="5365106" cy="6219825"/>
          </a:xfrm>
        </p:spPr>
        <p:txBody>
          <a:bodyPr/>
          <a:lstStyle/>
          <a:p>
            <a:pPr marL="285750" indent="-285750">
              <a:lnSpc>
                <a:spcPct val="90000"/>
              </a:lnSpc>
              <a:buFont typeface="Courier New" panose="02070309020205020404" pitchFamily="49" charset="0"/>
              <a:buChar char="o"/>
            </a:pPr>
            <a:r>
              <a:rPr lang="en-US" altLang="en-US" sz="2400" b="1" u="sng" dirty="0"/>
              <a:t>IDENTICAL-IN-SUBSTANCE</a:t>
            </a:r>
          </a:p>
          <a:p>
            <a:pPr marL="800100" lvl="1" indent="-342900">
              <a:lnSpc>
                <a:spcPct val="90000"/>
              </a:lnSpc>
              <a:buFont typeface="Wingdings" panose="05000000000000000000" pitchFamily="2" charset="2"/>
              <a:buChar char="§"/>
            </a:pPr>
            <a:r>
              <a:rPr lang="en-US" altLang="en-US" sz="2400" dirty="0"/>
              <a:t>415 ILCS 5/7.2, 13.3, 28.2, 28.4</a:t>
            </a:r>
          </a:p>
          <a:p>
            <a:pPr marL="800100" lvl="1" indent="-342900">
              <a:lnSpc>
                <a:spcPct val="90000"/>
              </a:lnSpc>
              <a:buFont typeface="Wingdings" panose="05000000000000000000" pitchFamily="2" charset="2"/>
              <a:buChar char="§"/>
            </a:pPr>
            <a:r>
              <a:rPr lang="en-US" altLang="en-US" sz="2400" dirty="0"/>
              <a:t>No hearings are held</a:t>
            </a:r>
          </a:p>
          <a:p>
            <a:pPr marL="285750" indent="-285750">
              <a:lnSpc>
                <a:spcPct val="90000"/>
              </a:lnSpc>
              <a:buFont typeface="Courier New" panose="02070309020205020404" pitchFamily="49" charset="0"/>
              <a:buChar char="o"/>
            </a:pPr>
            <a:r>
              <a:rPr lang="en-US" altLang="en-US" sz="2400" b="1" u="sng" dirty="0"/>
              <a:t>FEDERALLY REQUIRED</a:t>
            </a:r>
          </a:p>
          <a:p>
            <a:pPr marL="800100" lvl="1" indent="-342900">
              <a:lnSpc>
                <a:spcPct val="90000"/>
              </a:lnSpc>
              <a:buFont typeface="Wingdings" panose="05000000000000000000" pitchFamily="2" charset="2"/>
              <a:buChar char="§"/>
            </a:pPr>
            <a:r>
              <a:rPr lang="en-US" altLang="en-US" sz="2400" dirty="0"/>
              <a:t>415 ILCS 5/28.2</a:t>
            </a:r>
          </a:p>
          <a:p>
            <a:pPr marL="800100" lvl="1" indent="-342900">
              <a:lnSpc>
                <a:spcPct val="90000"/>
              </a:lnSpc>
              <a:buFont typeface="Wingdings" panose="05000000000000000000" pitchFamily="2" charset="2"/>
              <a:buChar char="§"/>
            </a:pPr>
            <a:r>
              <a:rPr lang="en-US" altLang="en-US" sz="2400" dirty="0"/>
              <a:t>Any objections must be filed within 21 days after accepts for hearing order</a:t>
            </a:r>
          </a:p>
          <a:p>
            <a:pPr marL="285750" indent="-285750">
              <a:lnSpc>
                <a:spcPct val="90000"/>
              </a:lnSpc>
              <a:buFont typeface="Courier New" panose="02070309020205020404" pitchFamily="49" charset="0"/>
              <a:buChar char="o"/>
            </a:pPr>
            <a:r>
              <a:rPr lang="en-US" altLang="en-US" sz="2400" b="1" u="sng" dirty="0"/>
              <a:t>CLEAN AIR ACT FAST-TRACK</a:t>
            </a:r>
          </a:p>
          <a:p>
            <a:pPr marL="800100" lvl="1" indent="-342900">
              <a:lnSpc>
                <a:spcPct val="90000"/>
              </a:lnSpc>
              <a:buFont typeface="Wingdings" panose="05000000000000000000" pitchFamily="2" charset="2"/>
              <a:buChar char="§"/>
            </a:pPr>
            <a:r>
              <a:rPr lang="en-US" altLang="en-US" sz="2400" dirty="0"/>
              <a:t>415 ILCS 5/28.5; 35 Ill. Adm. Code 102.300 </a:t>
            </a:r>
            <a:r>
              <a:rPr lang="en-US" altLang="en-US" sz="2400" i="1" dirty="0"/>
              <a:t>et seq</a:t>
            </a:r>
            <a:r>
              <a:rPr lang="en-US" altLang="en-US" sz="2400" dirty="0"/>
              <a:t>.</a:t>
            </a:r>
          </a:p>
          <a:p>
            <a:pPr marL="800100" lvl="1" indent="-342900">
              <a:lnSpc>
                <a:spcPct val="90000"/>
              </a:lnSpc>
              <a:buFont typeface="Wingdings" panose="05000000000000000000" pitchFamily="2" charset="2"/>
              <a:buChar char="§"/>
            </a:pPr>
            <a:r>
              <a:rPr lang="en-US" altLang="en-US" sz="2400" dirty="0"/>
              <a:t>Generally, must be completed within 180 days</a:t>
            </a:r>
            <a:endParaRPr lang="en-US" sz="2400" dirty="0"/>
          </a:p>
        </p:txBody>
      </p:sp>
      <p:sp>
        <p:nvSpPr>
          <p:cNvPr id="20" name="Slide Number Placeholder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a:lstStyle/>
          <a:p>
            <a:fld id="{EA87306C-81BA-4795-A5CA-9392456A8C1E}" type="slidenum">
              <a:rPr lang="en-US" smtClean="0"/>
              <a:pPr/>
              <a:t>24</a:t>
            </a:fld>
            <a:endParaRPr lang="en-US" dirty="0"/>
          </a:p>
        </p:txBody>
      </p:sp>
    </p:spTree>
    <p:extLst>
      <p:ext uri="{BB962C8B-B14F-4D97-AF65-F5344CB8AC3E}">
        <p14:creationId xmlns:p14="http://schemas.microsoft.com/office/powerpoint/2010/main" val="1253936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D353609C-AFD0-2BF5-05CC-2430B957436F}"/>
              </a:ext>
            </a:extLst>
          </p:cNvPr>
          <p:cNvSpPr>
            <a:spLocks noGrp="1"/>
          </p:cNvSpPr>
          <p:nvPr>
            <p:ph type="title"/>
          </p:nvPr>
        </p:nvSpPr>
        <p:spPr>
          <a:xfrm>
            <a:off x="121299" y="87548"/>
            <a:ext cx="3237722" cy="2394395"/>
          </a:xfrm>
          <a:ln>
            <a:solidFill>
              <a:srgbClr val="00B0F0"/>
            </a:solidFill>
          </a:ln>
        </p:spPr>
        <p:txBody>
          <a:bodyPr>
            <a:normAutofit/>
          </a:bodyPr>
          <a:lstStyle/>
          <a:p>
            <a:pPr algn="r"/>
            <a:r>
              <a:rPr lang="en-US" sz="3600" dirty="0">
                <a:solidFill>
                  <a:schemeClr val="tx1"/>
                </a:solidFill>
              </a:rPr>
              <a:t>Statutory deadline rules</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3446585" y="-68094"/>
            <a:ext cx="8745415" cy="3910519"/>
          </a:xfrm>
        </p:spPr>
        <p:txBody>
          <a:bodyPr anchor="ctr"/>
          <a:lstStyle/>
          <a:p>
            <a:pPr marL="342900" indent="-342900">
              <a:lnSpc>
                <a:spcPct val="90000"/>
              </a:lnSpc>
              <a:buFont typeface="Courier New" panose="02070309020205020404" pitchFamily="49" charset="0"/>
              <a:buChar char="o"/>
            </a:pPr>
            <a:r>
              <a:rPr lang="en-US" altLang="en-US" sz="2000" dirty="0"/>
              <a:t>The IEPA may file rules that have a deadline mandated by statute</a:t>
            </a:r>
          </a:p>
          <a:p>
            <a:pPr marL="342900" indent="-342900">
              <a:lnSpc>
                <a:spcPct val="90000"/>
              </a:lnSpc>
              <a:buFont typeface="Courier New" panose="02070309020205020404" pitchFamily="49" charset="0"/>
              <a:buChar char="o"/>
            </a:pPr>
            <a:r>
              <a:rPr lang="en-US" altLang="en-US" sz="2000" dirty="0"/>
              <a:t>Deadline may be a date certain</a:t>
            </a:r>
          </a:p>
          <a:p>
            <a:pPr marL="1143000" lvl="1" indent="-457200"/>
            <a:r>
              <a:rPr lang="en-US" altLang="en-US" sz="2000" dirty="0">
                <a:cs typeface="Times New Roman" panose="02020603050405020304" pitchFamily="18" charset="0"/>
              </a:rPr>
              <a:t>Clean construction or demolition debris (R06-19)</a:t>
            </a:r>
          </a:p>
          <a:p>
            <a:pPr marL="1143000" lvl="1" indent="-457200"/>
            <a:r>
              <a:rPr lang="en-US" altLang="en-US" sz="2000" dirty="0">
                <a:cs typeface="Times New Roman" panose="02020603050405020304" pitchFamily="18" charset="0"/>
              </a:rPr>
              <a:t>Public Act 94-272 requires the Board to adopt rules no later than September 1, 2006.</a:t>
            </a:r>
            <a:r>
              <a:rPr lang="en-US" altLang="en-US" sz="2000" dirty="0"/>
              <a:t> </a:t>
            </a:r>
          </a:p>
          <a:p>
            <a:pPr lvl="1" indent="0">
              <a:buNone/>
            </a:pPr>
            <a:endParaRPr lang="en-US" altLang="en-US" sz="2000" dirty="0"/>
          </a:p>
          <a:p>
            <a:pPr marL="342900" indent="-342900">
              <a:lnSpc>
                <a:spcPct val="90000"/>
              </a:lnSpc>
              <a:buFont typeface="Courier New" panose="02070309020205020404" pitchFamily="49" charset="0"/>
              <a:buChar char="o"/>
            </a:pPr>
            <a:r>
              <a:rPr lang="en-US" altLang="en-US" sz="2000" dirty="0"/>
              <a:t>Deadline may also be a certain number of days</a:t>
            </a:r>
          </a:p>
          <a:p>
            <a:pPr marL="1031875" lvl="1" indent="-346075"/>
            <a:r>
              <a:rPr lang="en-US" altLang="en-US" sz="2000" dirty="0">
                <a:cs typeface="Times New Roman" panose="02020603050405020304" pitchFamily="18" charset="0"/>
              </a:rPr>
              <a:t>Community right-to-know (R06-23)</a:t>
            </a:r>
          </a:p>
          <a:p>
            <a:pPr marL="1028700" lvl="1" indent="-342900"/>
            <a:r>
              <a:rPr lang="en-US" altLang="en-US" sz="2000" dirty="0">
                <a:cs typeface="Times New Roman" panose="02020603050405020304" pitchFamily="18" charset="0"/>
              </a:rPr>
              <a:t>Public Act 94-314 requires the Board to adopt rules within 240 days of the effective date of P.A. 94-314, or no later than September 17, 2006.</a:t>
            </a:r>
            <a:r>
              <a:rPr lang="en-US" altLang="en-US" sz="2000" dirty="0"/>
              <a:t> </a:t>
            </a:r>
          </a:p>
        </p:txBody>
      </p:sp>
      <p:pic>
        <p:nvPicPr>
          <p:cNvPr id="19" name="Picture Placeholder 14" descr="Side view of rippling water">
            <a:extLst>
              <a:ext uri="{FF2B5EF4-FFF2-40B4-BE49-F238E27FC236}">
                <a16:creationId xmlns:a16="http://schemas.microsoft.com/office/drawing/2014/main" id="{D6CFF55D-EA3F-6E9D-3301-8FFC1310C3B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a:lstStyle/>
          <a:p>
            <a:fld id="{EA87306C-81BA-4795-A5CA-9392456A8C1E}" type="slidenum">
              <a:rPr lang="en-US" smtClean="0"/>
              <a:pPr/>
              <a:t>25</a:t>
            </a:fld>
            <a:endParaRPr lang="en-US" dirty="0"/>
          </a:p>
        </p:txBody>
      </p:sp>
    </p:spTree>
    <p:extLst>
      <p:ext uri="{BB962C8B-B14F-4D97-AF65-F5344CB8AC3E}">
        <p14:creationId xmlns:p14="http://schemas.microsoft.com/office/powerpoint/2010/main" val="208279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alpha val="10000"/>
          </a:schemeClr>
        </a:solidFill>
        <a:effectLst/>
      </p:bgPr>
    </p:bg>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EAB21749-21E0-B555-8423-AF94BE383D1C}"/>
              </a:ext>
            </a:extLst>
          </p:cNvPr>
          <p:cNvSpPr>
            <a:spLocks noGrp="1"/>
          </p:cNvSpPr>
          <p:nvPr>
            <p:ph type="title"/>
          </p:nvPr>
        </p:nvSpPr>
        <p:spPr>
          <a:xfrm>
            <a:off x="5982511" y="136525"/>
            <a:ext cx="5521124" cy="1098888"/>
          </a:xfrm>
          <a:ln>
            <a:solidFill>
              <a:srgbClr val="00B0F0"/>
            </a:solidFill>
          </a:ln>
        </p:spPr>
        <p:txBody>
          <a:bodyPr/>
          <a:lstStyle/>
          <a:p>
            <a:r>
              <a:rPr lang="en-US" sz="3600" i="1" dirty="0">
                <a:solidFill>
                  <a:schemeClr val="tx1"/>
                </a:solidFill>
              </a:rPr>
              <a:t>EX PARTE COMMUNICATIONS</a:t>
            </a:r>
          </a:p>
        </p:txBody>
      </p:sp>
      <p:pic>
        <p:nvPicPr>
          <p:cNvPr id="12" name="Picture Placeholder 20" descr="Two people with speech bubbles">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a:blip r:embed="rId2" cstate="print">
            <a:extLst>
              <a:ext uri="{28A0092B-C50C-407E-A947-70E740481C1C}">
                <a14:useLocalDpi xmlns:a14="http://schemas.microsoft.com/office/drawing/2010/main"/>
              </a:ext>
            </a:extLst>
          </a:blip>
          <a:srcRect/>
          <a:stretch/>
        </p:blipFill>
        <p:spPr/>
      </p:pic>
      <p:sp>
        <p:nvSpPr>
          <p:cNvPr id="27" name="Text Placeholder 26">
            <a:extLst>
              <a:ext uri="{FF2B5EF4-FFF2-40B4-BE49-F238E27FC236}">
                <a16:creationId xmlns:a16="http://schemas.microsoft.com/office/drawing/2014/main" id="{854D8B3F-08C4-D0CB-E6CA-ED66FFEA3221}"/>
              </a:ext>
            </a:extLst>
          </p:cNvPr>
          <p:cNvSpPr>
            <a:spLocks noGrp="1"/>
          </p:cNvSpPr>
          <p:nvPr>
            <p:ph type="body" sz="quarter" idx="14"/>
          </p:nvPr>
        </p:nvSpPr>
        <p:spPr>
          <a:xfrm>
            <a:off x="5982511" y="1721796"/>
            <a:ext cx="5521123" cy="4618567"/>
          </a:xfrm>
        </p:spPr>
        <p:txBody>
          <a:bodyPr/>
          <a:lstStyle/>
          <a:p>
            <a:pPr marL="285750" indent="-285750" algn="l">
              <a:lnSpc>
                <a:spcPct val="90000"/>
              </a:lnSpc>
              <a:buFont typeface="Courier New" panose="02070309020205020404" pitchFamily="49" charset="0"/>
              <a:buChar char="o"/>
            </a:pPr>
            <a:r>
              <a:rPr lang="en-US" altLang="en-US" sz="2400" b="0" cap="none" dirty="0">
                <a:solidFill>
                  <a:schemeClr val="tx1"/>
                </a:solidFill>
              </a:rPr>
              <a:t>This is where the Board rulemaking process differs from the General Assembly legislative process </a:t>
            </a:r>
            <a:endParaRPr lang="en-US" altLang="en-US" sz="2400" b="0" dirty="0">
              <a:solidFill>
                <a:schemeClr val="tx1"/>
              </a:solidFill>
            </a:endParaRPr>
          </a:p>
          <a:p>
            <a:pPr algn="l">
              <a:lnSpc>
                <a:spcPct val="90000"/>
              </a:lnSpc>
            </a:pPr>
            <a:endParaRPr lang="en-US" altLang="en-US" sz="2400" dirty="0">
              <a:solidFill>
                <a:schemeClr val="tx1"/>
              </a:solidFill>
            </a:endParaRPr>
          </a:p>
          <a:p>
            <a:pPr marL="285750" indent="-285750" algn="l">
              <a:lnSpc>
                <a:spcPct val="90000"/>
              </a:lnSpc>
              <a:buFont typeface="Courier New" panose="02070309020205020404" pitchFamily="49" charset="0"/>
              <a:buChar char="o"/>
            </a:pPr>
            <a:r>
              <a:rPr lang="en-US" altLang="en-US" sz="2400" b="0" cap="none" dirty="0">
                <a:solidFill>
                  <a:schemeClr val="tx1"/>
                </a:solidFill>
              </a:rPr>
              <a:t>Board Members </a:t>
            </a:r>
            <a:r>
              <a:rPr lang="en-US" altLang="en-US" sz="2400" dirty="0">
                <a:solidFill>
                  <a:schemeClr val="tx1"/>
                </a:solidFill>
              </a:rPr>
              <a:t>may not be lobbied</a:t>
            </a:r>
          </a:p>
          <a:p>
            <a:pPr marL="285750" indent="-285750" algn="l">
              <a:lnSpc>
                <a:spcPct val="90000"/>
              </a:lnSpc>
              <a:buFont typeface="Courier New" panose="02070309020205020404" pitchFamily="49" charset="0"/>
              <a:buChar char="o"/>
            </a:pPr>
            <a:endParaRPr lang="en-US" altLang="en-US" sz="2400" dirty="0">
              <a:solidFill>
                <a:schemeClr val="tx1"/>
              </a:solidFill>
            </a:endParaRPr>
          </a:p>
          <a:p>
            <a:pPr marL="285750" indent="-285750" algn="l">
              <a:lnSpc>
                <a:spcPct val="90000"/>
              </a:lnSpc>
              <a:buFont typeface="Courier New" panose="02070309020205020404" pitchFamily="49" charset="0"/>
              <a:buChar char="o"/>
            </a:pPr>
            <a:r>
              <a:rPr lang="en-US" altLang="en-US" sz="2400" b="0" cap="none" dirty="0">
                <a:solidFill>
                  <a:schemeClr val="tx1"/>
                </a:solidFill>
              </a:rPr>
              <a:t>ANY </a:t>
            </a:r>
            <a:r>
              <a:rPr lang="en-US" altLang="en-US" sz="2400" b="0" i="1" dirty="0">
                <a:solidFill>
                  <a:schemeClr val="tx1"/>
                </a:solidFill>
              </a:rPr>
              <a:t>ex parte</a:t>
            </a:r>
            <a:r>
              <a:rPr lang="en-US" altLang="en-US" sz="2400" b="0" dirty="0">
                <a:solidFill>
                  <a:schemeClr val="tx1"/>
                </a:solidFill>
              </a:rPr>
              <a:t> communications must be made part of the record</a:t>
            </a:r>
          </a:p>
          <a:p>
            <a:pPr marL="1028700" lvl="1" indent="-342900"/>
            <a:r>
              <a:rPr lang="en-US" altLang="en-US" dirty="0"/>
              <a:t>35 Ill. Adm. Code 101.202</a:t>
            </a:r>
          </a:p>
          <a:p>
            <a:pPr marL="1028700" lvl="1" indent="-342900"/>
            <a:r>
              <a:rPr lang="en-US" altLang="en-US" dirty="0"/>
              <a:t>35 Ill. Adm. Code 101.114(c)</a:t>
            </a:r>
          </a:p>
          <a:p>
            <a:pPr lvl="1" indent="0">
              <a:buNone/>
            </a:pPr>
            <a:endParaRPr lang="en-US" sz="3200" dirty="0"/>
          </a:p>
        </p:txBody>
      </p:sp>
      <p:sp>
        <p:nvSpPr>
          <p:cNvPr id="2" name="Slide Number Placeholder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a:lstStyle/>
          <a:p>
            <a:fld id="{EA87306C-81BA-4795-A5CA-9392456A8C1E}" type="slidenum">
              <a:rPr lang="en-US" smtClean="0"/>
              <a:pPr/>
              <a:t>26</a:t>
            </a:fld>
            <a:endParaRPr lang="en-US" dirty="0"/>
          </a:p>
        </p:txBody>
      </p:sp>
    </p:spTree>
    <p:extLst>
      <p:ext uri="{BB962C8B-B14F-4D97-AF65-F5344CB8AC3E}">
        <p14:creationId xmlns:p14="http://schemas.microsoft.com/office/powerpoint/2010/main" val="42734028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AEBF-73B2-2188-6E43-D85E829780A8}"/>
              </a:ext>
            </a:extLst>
          </p:cNvPr>
          <p:cNvSpPr>
            <a:spLocks noGrp="1"/>
          </p:cNvSpPr>
          <p:nvPr>
            <p:ph type="title"/>
          </p:nvPr>
        </p:nvSpPr>
        <p:spPr>
          <a:xfrm>
            <a:off x="1057275" y="1562100"/>
            <a:ext cx="4544871" cy="2940452"/>
          </a:xfrm>
          <a:ln>
            <a:solidFill>
              <a:srgbClr val="00B0F0"/>
            </a:solidFill>
          </a:ln>
        </p:spPr>
        <p:txBody>
          <a:bodyPr>
            <a:normAutofit/>
          </a:bodyPr>
          <a:lstStyle/>
          <a:p>
            <a:r>
              <a:rPr lang="en-US" sz="4400" dirty="0">
                <a:solidFill>
                  <a:schemeClr val="tx1"/>
                </a:solidFill>
              </a:rPr>
              <a:t>PUBLIC PARTICIPATION</a:t>
            </a:r>
            <a:br>
              <a:rPr lang="en-US" sz="3200" dirty="0">
                <a:solidFill>
                  <a:schemeClr val="tx1"/>
                </a:solidFill>
              </a:rPr>
            </a:br>
            <a:br>
              <a:rPr lang="en-US" sz="3200" dirty="0">
                <a:solidFill>
                  <a:schemeClr val="tx1"/>
                </a:solidFill>
              </a:rPr>
            </a:br>
            <a:r>
              <a:rPr lang="en-US" sz="3200" dirty="0">
                <a:solidFill>
                  <a:schemeClr val="tx1"/>
                </a:solidFill>
              </a:rPr>
              <a:t>How to influence a rulemaking</a:t>
            </a:r>
          </a:p>
        </p:txBody>
      </p:sp>
      <p:pic>
        <p:nvPicPr>
          <p:cNvPr id="7" name="Picture Placeholder 4" descr="Crowd of people illustration">
            <a:extLst>
              <a:ext uri="{FF2B5EF4-FFF2-40B4-BE49-F238E27FC236}">
                <a16:creationId xmlns:a16="http://schemas.microsoft.com/office/drawing/2014/main" id="{DA3FAC68-747F-999F-4EF5-874B39A6DD5B}"/>
              </a:ext>
            </a:extLst>
          </p:cNvPr>
          <p:cNvPicPr>
            <a:picLocks noGrp="1" noChangeAspect="1"/>
          </p:cNvPicPr>
          <p:nvPr>
            <p:ph type="pic" sz="quarter" idx="15"/>
          </p:nvPr>
        </p:nvPicPr>
        <p:blipFill>
          <a:blip r:embed="rId2" cstate="print">
            <a:extLst>
              <a:ext uri="{28A0092B-C50C-407E-A947-70E740481C1C}">
                <a14:useLocalDpi xmlns:a14="http://schemas.microsoft.com/office/drawing/2010/main"/>
              </a:ext>
            </a:extLst>
          </a:blip>
          <a:srcRect/>
          <a:stretch/>
        </p:blipFill>
        <p:spPr/>
      </p:pic>
      <p:sp>
        <p:nvSpPr>
          <p:cNvPr id="5" name="Slide Number Placeholder 4">
            <a:extLst>
              <a:ext uri="{FF2B5EF4-FFF2-40B4-BE49-F238E27FC236}">
                <a16:creationId xmlns:a16="http://schemas.microsoft.com/office/drawing/2014/main" id="{B51885A6-2008-15E5-517B-3CBBFE99B11A}"/>
              </a:ext>
            </a:extLst>
          </p:cNvPr>
          <p:cNvSpPr>
            <a:spLocks noGrp="1"/>
          </p:cNvSpPr>
          <p:nvPr>
            <p:ph type="sldNum" sz="quarter" idx="4"/>
          </p:nvPr>
        </p:nvSpPr>
        <p:spPr/>
        <p:txBody>
          <a:bodyPr/>
          <a:lstStyle/>
          <a:p>
            <a:fld id="{EA87306C-81BA-4795-A5CA-9392456A8C1E}" type="slidenum">
              <a:rPr lang="en-US" smtClean="0"/>
              <a:pPr/>
              <a:t>27</a:t>
            </a:fld>
            <a:endParaRPr lang="en-US" dirty="0"/>
          </a:p>
        </p:txBody>
      </p:sp>
    </p:spTree>
    <p:extLst>
      <p:ext uri="{BB962C8B-B14F-4D97-AF65-F5344CB8AC3E}">
        <p14:creationId xmlns:p14="http://schemas.microsoft.com/office/powerpoint/2010/main" val="2952248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D353609C-AFD0-2BF5-05CC-2430B957436F}"/>
              </a:ext>
            </a:extLst>
          </p:cNvPr>
          <p:cNvSpPr>
            <a:spLocks noGrp="1"/>
          </p:cNvSpPr>
          <p:nvPr>
            <p:ph type="title"/>
          </p:nvPr>
        </p:nvSpPr>
        <p:spPr>
          <a:ln>
            <a:solidFill>
              <a:srgbClr val="00B0F0"/>
            </a:solidFill>
          </a:ln>
        </p:spPr>
        <p:txBody>
          <a:bodyPr/>
          <a:lstStyle/>
          <a:p>
            <a:r>
              <a:rPr lang="en-US" sz="3200" dirty="0">
                <a:solidFill>
                  <a:schemeClr val="tx1"/>
                </a:solidFill>
              </a:rPr>
              <a:t>What can you influence?</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4864796" y="447472"/>
            <a:ext cx="6341212" cy="2981527"/>
          </a:xfrm>
        </p:spPr>
        <p:txBody>
          <a:bodyPr anchor="ctr"/>
          <a:lstStyle/>
          <a:p>
            <a:pPr marL="571500" indent="-571500">
              <a:buFont typeface="Courier New" panose="02070309020205020404" pitchFamily="49" charset="0"/>
              <a:buChar char="o"/>
            </a:pPr>
            <a:r>
              <a:rPr lang="en-US" altLang="en-US" sz="3200" dirty="0"/>
              <a:t>Minimum Time to Complete</a:t>
            </a:r>
          </a:p>
          <a:p>
            <a:pPr marL="571500" indent="-571500">
              <a:buFont typeface="Courier New" panose="02070309020205020404" pitchFamily="49" charset="0"/>
              <a:buChar char="o"/>
            </a:pPr>
            <a:r>
              <a:rPr lang="en-US" altLang="en-US" sz="3200" dirty="0"/>
              <a:t>Record of Proceeding</a:t>
            </a:r>
          </a:p>
          <a:p>
            <a:pPr marL="571500" indent="-571500">
              <a:buFont typeface="Courier New" panose="02070309020205020404" pitchFamily="49" charset="0"/>
              <a:buChar char="o"/>
            </a:pPr>
            <a:r>
              <a:rPr lang="en-US" altLang="en-US" sz="3200" dirty="0"/>
              <a:t>Board’s Decision</a:t>
            </a:r>
          </a:p>
          <a:p>
            <a:pPr marL="342900" indent="-342900">
              <a:buFont typeface="Courier New" panose="02070309020205020404" pitchFamily="49" charset="0"/>
              <a:buChar char="o"/>
            </a:pPr>
            <a:endParaRPr lang="en-US" altLang="en-US" sz="2000" dirty="0"/>
          </a:p>
        </p:txBody>
      </p:sp>
      <p:pic>
        <p:nvPicPr>
          <p:cNvPr id="19" name="Picture Placeholder 14" descr="People and speech bubbles">
            <a:extLst>
              <a:ext uri="{FF2B5EF4-FFF2-40B4-BE49-F238E27FC236}">
                <a16:creationId xmlns:a16="http://schemas.microsoft.com/office/drawing/2014/main" id="{D6CFF55D-EA3F-6E9D-3301-8FFC1310C3B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a:lstStyle/>
          <a:p>
            <a:fld id="{EA87306C-81BA-4795-A5CA-9392456A8C1E}" type="slidenum">
              <a:rPr lang="en-US" smtClean="0"/>
              <a:pPr/>
              <a:t>28</a:t>
            </a:fld>
            <a:endParaRPr lang="en-US" dirty="0"/>
          </a:p>
        </p:txBody>
      </p:sp>
    </p:spTree>
    <p:extLst>
      <p:ext uri="{BB962C8B-B14F-4D97-AF65-F5344CB8AC3E}">
        <p14:creationId xmlns:p14="http://schemas.microsoft.com/office/powerpoint/2010/main" val="155528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D353609C-AFD0-2BF5-05CC-2430B957436F}"/>
              </a:ext>
            </a:extLst>
          </p:cNvPr>
          <p:cNvSpPr>
            <a:spLocks noGrp="1" noRot="1" noMove="1" noResize="1" noEditPoints="1" noAdjustHandles="1" noChangeArrowheads="1" noChangeShapeType="1"/>
          </p:cNvSpPr>
          <p:nvPr>
            <p:ph type="title"/>
          </p:nvPr>
        </p:nvSpPr>
        <p:spPr>
          <a:ln>
            <a:solidFill>
              <a:srgbClr val="00B0F0"/>
            </a:solidFill>
          </a:ln>
        </p:spPr>
        <p:txBody>
          <a:bodyPr/>
          <a:lstStyle/>
          <a:p>
            <a:r>
              <a:rPr lang="en-US" sz="2800" dirty="0">
                <a:solidFill>
                  <a:schemeClr val="tx1"/>
                </a:solidFill>
              </a:rPr>
              <a:t>Levels of Participation</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4864796" y="447472"/>
            <a:ext cx="6341212" cy="2981527"/>
          </a:xfrm>
        </p:spPr>
        <p:txBody>
          <a:bodyPr anchor="ctr"/>
          <a:lstStyle/>
          <a:p>
            <a:pPr marL="571500" indent="-571500">
              <a:buFont typeface="Courier New" panose="02070309020205020404" pitchFamily="49" charset="0"/>
              <a:buChar char="o"/>
            </a:pPr>
            <a:r>
              <a:rPr lang="en-US" altLang="en-US" sz="3200" dirty="0"/>
              <a:t>Monitor</a:t>
            </a:r>
          </a:p>
          <a:p>
            <a:pPr marL="571500" indent="-571500">
              <a:buFont typeface="Courier New" panose="02070309020205020404" pitchFamily="49" charset="0"/>
              <a:buChar char="o"/>
            </a:pPr>
            <a:r>
              <a:rPr lang="en-US" altLang="en-US" sz="3200" dirty="0"/>
              <a:t>Notice List</a:t>
            </a:r>
          </a:p>
          <a:p>
            <a:pPr marL="571500" indent="-571500">
              <a:buFont typeface="Courier New" panose="02070309020205020404" pitchFamily="49" charset="0"/>
              <a:buChar char="o"/>
            </a:pPr>
            <a:r>
              <a:rPr lang="en-US" altLang="en-US" sz="3200" dirty="0"/>
              <a:t>Service List</a:t>
            </a:r>
          </a:p>
          <a:p>
            <a:pPr marL="571500" indent="-571500">
              <a:buFont typeface="Courier New" panose="02070309020205020404" pitchFamily="49" charset="0"/>
              <a:buChar char="o"/>
            </a:pPr>
            <a:r>
              <a:rPr lang="en-US" altLang="en-US" sz="3200" dirty="0"/>
              <a:t>Proponent</a:t>
            </a:r>
            <a:endParaRPr lang="en-US" altLang="en-US" sz="2000" dirty="0"/>
          </a:p>
        </p:txBody>
      </p:sp>
      <p:pic>
        <p:nvPicPr>
          <p:cNvPr id="19" name="Picture Placeholder 14" descr="People and speech bubbles">
            <a:extLst>
              <a:ext uri="{FF2B5EF4-FFF2-40B4-BE49-F238E27FC236}">
                <a16:creationId xmlns:a16="http://schemas.microsoft.com/office/drawing/2014/main" id="{D6CFF55D-EA3F-6E9D-3301-8FFC1310C3B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a:lstStyle/>
          <a:p>
            <a:fld id="{EA87306C-81BA-4795-A5CA-9392456A8C1E}" type="slidenum">
              <a:rPr lang="en-US" smtClean="0"/>
              <a:pPr/>
              <a:t>29</a:t>
            </a:fld>
            <a:endParaRPr lang="en-US" dirty="0"/>
          </a:p>
        </p:txBody>
      </p:sp>
    </p:spTree>
    <p:extLst>
      <p:ext uri="{BB962C8B-B14F-4D97-AF65-F5344CB8AC3E}">
        <p14:creationId xmlns:p14="http://schemas.microsoft.com/office/powerpoint/2010/main" val="270120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1024128" y="585216"/>
            <a:ext cx="8018272" cy="1499616"/>
          </a:xfrm>
        </p:spPr>
        <p:txBody>
          <a:bodyPr vert="horz" lIns="91440" tIns="45720" rIns="91440" bIns="45720" rtlCol="0" anchor="ctr">
            <a:normAutofit/>
          </a:bodyPr>
          <a:lstStyle/>
          <a:p>
            <a:pPr algn="l"/>
            <a:r>
              <a:rPr lang="en-US" sz="5000" noProof="0">
                <a:solidFill>
                  <a:schemeClr val="tx1">
                    <a:lumMod val="95000"/>
                    <a:lumOff val="5000"/>
                  </a:schemeClr>
                </a:solidFill>
              </a:rPr>
              <a:t>Tips for successful advocacy</a:t>
            </a:r>
            <a:br>
              <a:rPr lang="en-US" sz="5000" noProof="0">
                <a:solidFill>
                  <a:schemeClr val="tx1">
                    <a:lumMod val="95000"/>
                    <a:lumOff val="5000"/>
                  </a:schemeClr>
                </a:solidFill>
              </a:rPr>
            </a:br>
            <a:endParaRPr lang="en-US" sz="5000">
              <a:solidFill>
                <a:schemeClr val="tx1">
                  <a:lumMod val="95000"/>
                  <a:lumOff val="5000"/>
                </a:schemeClr>
              </a:solidFill>
            </a:endParaRPr>
          </a:p>
        </p:txBody>
      </p: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1024128" y="2285999"/>
            <a:ext cx="8452381" cy="4345709"/>
          </a:xfrm>
        </p:spPr>
        <p:txBody>
          <a:bodyPr vert="horz" lIns="45720" tIns="45720" rIns="45720" bIns="45720" rtlCol="0">
            <a:normAutofit fontScale="70000" lnSpcReduction="20000"/>
          </a:bodyPr>
          <a:lstStyle/>
          <a:p>
            <a:pPr>
              <a:lnSpc>
                <a:spcPct val="90000"/>
              </a:lnSpc>
            </a:pPr>
            <a:r>
              <a:rPr lang="en-US" altLang="en-US" sz="2400" dirty="0"/>
              <a:t>Get involved early</a:t>
            </a:r>
          </a:p>
          <a:p>
            <a:pPr>
              <a:lnSpc>
                <a:spcPct val="90000"/>
              </a:lnSpc>
            </a:pPr>
            <a:endParaRPr lang="en-US" altLang="en-US" sz="2400" dirty="0"/>
          </a:p>
          <a:p>
            <a:pPr>
              <a:lnSpc>
                <a:spcPct val="90000"/>
              </a:lnSpc>
            </a:pPr>
            <a:r>
              <a:rPr lang="en-US" altLang="en-US" sz="2400" dirty="0"/>
              <a:t>File public comment and provide support for position</a:t>
            </a:r>
          </a:p>
          <a:p>
            <a:pPr marL="1254125" lvl="1" indent="-346075">
              <a:lnSpc>
                <a:spcPct val="90000"/>
              </a:lnSpc>
            </a:pPr>
            <a:r>
              <a:rPr lang="en-US" altLang="en-US" sz="2400" dirty="0"/>
              <a:t>Serve everyone on the service list</a:t>
            </a:r>
          </a:p>
          <a:p>
            <a:pPr marL="1254125" lvl="1" indent="-346075">
              <a:lnSpc>
                <a:spcPct val="90000"/>
              </a:lnSpc>
            </a:pPr>
            <a:r>
              <a:rPr lang="en-US" altLang="en-US" sz="2400" dirty="0"/>
              <a:t>Clear, well-supported technical arguments are helpful </a:t>
            </a:r>
          </a:p>
          <a:p>
            <a:pPr marL="1254125" lvl="1" indent="-346075">
              <a:lnSpc>
                <a:spcPct val="90000"/>
              </a:lnSpc>
            </a:pPr>
            <a:r>
              <a:rPr lang="en-US" altLang="en-US" sz="2400" dirty="0"/>
              <a:t>This is your opportunity to get your message to the Board, don’t waste it</a:t>
            </a:r>
          </a:p>
          <a:p>
            <a:pPr lvl="1">
              <a:lnSpc>
                <a:spcPct val="90000"/>
              </a:lnSpc>
            </a:pPr>
            <a:endParaRPr lang="en-US" altLang="en-US" sz="2400" dirty="0"/>
          </a:p>
          <a:p>
            <a:pPr>
              <a:lnSpc>
                <a:spcPct val="90000"/>
              </a:lnSpc>
            </a:pPr>
            <a:r>
              <a:rPr lang="en-US" altLang="en-US" sz="2400" dirty="0"/>
              <a:t>Appear at hearing and be available for questioning</a:t>
            </a:r>
          </a:p>
          <a:p>
            <a:pPr marL="1254125" lvl="1" indent="-346075">
              <a:lnSpc>
                <a:spcPct val="90000"/>
              </a:lnSpc>
            </a:pPr>
            <a:r>
              <a:rPr lang="en-US" altLang="en-US" sz="2400" dirty="0"/>
              <a:t>Prefile testimony </a:t>
            </a:r>
          </a:p>
          <a:p>
            <a:pPr marL="1711325" lvl="2" indent="-346075">
              <a:lnSpc>
                <a:spcPct val="90000"/>
              </a:lnSpc>
            </a:pPr>
            <a:r>
              <a:rPr lang="en-US" altLang="en-US" sz="2400" dirty="0"/>
              <a:t>Written testimony given same weight as oral</a:t>
            </a:r>
          </a:p>
          <a:p>
            <a:pPr marL="1711325" lvl="2" indent="-346075">
              <a:lnSpc>
                <a:spcPct val="90000"/>
              </a:lnSpc>
            </a:pPr>
            <a:r>
              <a:rPr lang="en-US" altLang="en-US" sz="2400" dirty="0"/>
              <a:t>Oral testimony can help give color to written testimony</a:t>
            </a:r>
          </a:p>
          <a:p>
            <a:pPr lvl="1">
              <a:lnSpc>
                <a:spcPct val="90000"/>
              </a:lnSpc>
            </a:pPr>
            <a:endParaRPr lang="en-US" altLang="en-US" sz="2400" dirty="0"/>
          </a:p>
          <a:p>
            <a:pPr>
              <a:lnSpc>
                <a:spcPct val="90000"/>
              </a:lnSpc>
            </a:pPr>
            <a:r>
              <a:rPr lang="en-US" altLang="en-US" sz="2400" dirty="0"/>
              <a:t>Suggest rule language</a:t>
            </a:r>
          </a:p>
          <a:p>
            <a:pPr>
              <a:lnSpc>
                <a:spcPct val="90000"/>
              </a:lnSpc>
            </a:pPr>
            <a:endParaRPr lang="en-US" altLang="en-US" sz="2400" dirty="0"/>
          </a:p>
          <a:p>
            <a:pPr>
              <a:lnSpc>
                <a:spcPct val="90000"/>
              </a:lnSpc>
            </a:pPr>
            <a:r>
              <a:rPr lang="en-US" altLang="en-US" sz="2400" dirty="0"/>
              <a:t>Don’t forget to consider economic impact and technical feasibility</a:t>
            </a:r>
          </a:p>
          <a:p>
            <a:pPr>
              <a:lnSpc>
                <a:spcPct val="90000"/>
              </a:lnSpc>
            </a:pPr>
            <a:endParaRPr lang="en-US" altLang="en-US" sz="1000" dirty="0"/>
          </a:p>
          <a:p>
            <a:pPr lvl="1">
              <a:lnSpc>
                <a:spcPct val="90000"/>
              </a:lnSpc>
            </a:pPr>
            <a:endParaRPr lang="en-US" altLang="en-US" sz="1000" dirty="0"/>
          </a:p>
          <a:p>
            <a:pPr lvl="1">
              <a:lnSpc>
                <a:spcPct val="90000"/>
              </a:lnSpc>
            </a:pPr>
            <a:endParaRPr lang="en-US" altLang="en-US" sz="1000" dirty="0"/>
          </a:p>
          <a:p>
            <a:pPr marL="338328" lvl="1" indent="0">
              <a:lnSpc>
                <a:spcPct val="90000"/>
              </a:lnSpc>
              <a:buNone/>
            </a:pPr>
            <a:endParaRPr lang="en-US" altLang="en-US" sz="1000" dirty="0"/>
          </a:p>
          <a:p>
            <a:pPr marL="0" indent="0">
              <a:lnSpc>
                <a:spcPct val="90000"/>
              </a:lnSpc>
              <a:buNone/>
            </a:pPr>
            <a:endParaRPr lang="en-US" sz="1000" dirty="0"/>
          </a:p>
        </p:txBody>
      </p:sp>
      <p:sp>
        <p:nvSpPr>
          <p:cNvPr id="14" name="Rectangle 13">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30</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174698953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B2F63790-02BE-4D55-ABCA-10CAD6091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5BF4AF3-2D87-5D1D-245D-49E6F0B09A40}"/>
              </a:ext>
            </a:extLst>
          </p:cNvPr>
          <p:cNvSpPr>
            <a:spLocks noGrp="1"/>
          </p:cNvSpPr>
          <p:nvPr>
            <p:ph type="title"/>
          </p:nvPr>
        </p:nvSpPr>
        <p:spPr>
          <a:xfrm>
            <a:off x="613611" y="648182"/>
            <a:ext cx="5370974" cy="3581063"/>
          </a:xfrm>
          <a:ln>
            <a:solidFill>
              <a:srgbClr val="00B0F0"/>
            </a:solidFill>
          </a:ln>
        </p:spPr>
        <p:txBody>
          <a:bodyPr vert="horz" lIns="91440" tIns="45720" rIns="91440" bIns="45720" rtlCol="0" anchor="b">
            <a:normAutofit/>
          </a:bodyPr>
          <a:lstStyle/>
          <a:p>
            <a:pPr algn="r"/>
            <a:r>
              <a:rPr lang="en-US" sz="4400" kern="1200" cap="all" spc="200" baseline="0" dirty="0">
                <a:solidFill>
                  <a:schemeClr val="tx1">
                    <a:lumMod val="95000"/>
                    <a:lumOff val="5000"/>
                  </a:schemeClr>
                </a:solidFill>
                <a:latin typeface="+mj-lt"/>
                <a:ea typeface="+mj-ea"/>
                <a:cs typeface="+mj-cs"/>
              </a:rPr>
              <a:t> Amendments to groundwater quality </a:t>
            </a:r>
            <a:br>
              <a:rPr lang="en-US" sz="4400" kern="1200" cap="all" spc="200" baseline="0" dirty="0">
                <a:solidFill>
                  <a:schemeClr val="tx1">
                    <a:lumMod val="95000"/>
                    <a:lumOff val="5000"/>
                  </a:schemeClr>
                </a:solidFill>
                <a:latin typeface="+mj-lt"/>
                <a:ea typeface="+mj-ea"/>
                <a:cs typeface="+mj-cs"/>
              </a:rPr>
            </a:br>
            <a:r>
              <a:rPr lang="en-US" sz="4400" kern="1200" cap="all" spc="200" baseline="0" dirty="0">
                <a:solidFill>
                  <a:schemeClr val="tx1">
                    <a:lumMod val="95000"/>
                    <a:lumOff val="5000"/>
                  </a:schemeClr>
                </a:solidFill>
                <a:latin typeface="+mj-lt"/>
                <a:ea typeface="+mj-ea"/>
                <a:cs typeface="+mj-cs"/>
              </a:rPr>
              <a:t>35 Ill. Adm. Code 620</a:t>
            </a:r>
            <a:br>
              <a:rPr lang="en-US" sz="4400" kern="1200" cap="all" spc="200" baseline="0" dirty="0">
                <a:solidFill>
                  <a:schemeClr val="tx1">
                    <a:lumMod val="95000"/>
                    <a:lumOff val="5000"/>
                  </a:schemeClr>
                </a:solidFill>
                <a:latin typeface="+mj-lt"/>
                <a:ea typeface="+mj-ea"/>
                <a:cs typeface="+mj-cs"/>
              </a:rPr>
            </a:br>
            <a:r>
              <a:rPr lang="en-US" sz="4400" kern="1200" cap="all" spc="200" baseline="0" dirty="0">
                <a:solidFill>
                  <a:schemeClr val="tx1">
                    <a:lumMod val="95000"/>
                    <a:lumOff val="5000"/>
                  </a:schemeClr>
                </a:solidFill>
                <a:latin typeface="+mj-lt"/>
                <a:ea typeface="+mj-ea"/>
                <a:cs typeface="+mj-cs"/>
              </a:rPr>
              <a:t>r 22-18</a:t>
            </a:r>
          </a:p>
        </p:txBody>
      </p:sp>
      <p:cxnSp>
        <p:nvCxnSpPr>
          <p:cNvPr id="18" name="Straight Connector 17">
            <a:extLst>
              <a:ext uri="{FF2B5EF4-FFF2-40B4-BE49-F238E27FC236}">
                <a16:creationId xmlns:a16="http://schemas.microsoft.com/office/drawing/2014/main" id="{B25F28BA-1F8F-4067-9CFA-0DBF0C7AF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3873B4"/>
            </a:solidFill>
          </a:ln>
        </p:spPr>
        <p:style>
          <a:lnRef idx="1">
            <a:schemeClr val="accent1"/>
          </a:lnRef>
          <a:fillRef idx="0">
            <a:schemeClr val="accent1"/>
          </a:fillRef>
          <a:effectRef idx="0">
            <a:schemeClr val="accent1"/>
          </a:effectRef>
          <a:fontRef idx="minor">
            <a:schemeClr val="tx1"/>
          </a:fontRef>
        </p:style>
      </p:cxnSp>
      <p:pic>
        <p:nvPicPr>
          <p:cNvPr id="5" name="Picture Placeholder 4" descr="Glass of water on white background">
            <a:extLst>
              <a:ext uri="{FF2B5EF4-FFF2-40B4-BE49-F238E27FC236}">
                <a16:creationId xmlns:a16="http://schemas.microsoft.com/office/drawing/2014/main" id="{5BA975B6-ACDF-974C-4B0A-792DE5F09CB6}"/>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a:fillRect/>
          </a:stretch>
        </p:blipFill>
        <p:spPr>
          <a:xfrm>
            <a:off x="6615118" y="975"/>
            <a:ext cx="5576882" cy="6858000"/>
          </a:xfrm>
          <a:prstGeom prst="rect">
            <a:avLst/>
          </a:prstGeom>
        </p:spPr>
      </p:pic>
    </p:spTree>
    <p:extLst>
      <p:ext uri="{BB962C8B-B14F-4D97-AF65-F5344CB8AC3E}">
        <p14:creationId xmlns:p14="http://schemas.microsoft.com/office/powerpoint/2010/main" val="19121025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813322" y="692190"/>
            <a:ext cx="3542543" cy="5249334"/>
          </a:xfrm>
        </p:spPr>
        <p:txBody>
          <a:bodyPr vert="horz" lIns="91440" tIns="45720" rIns="91440" bIns="45720" rtlCol="0" anchor="ctr">
            <a:normAutofit/>
          </a:bodyPr>
          <a:lstStyle/>
          <a:p>
            <a:pPr algn="r"/>
            <a:br>
              <a:rPr lang="en-US" sz="6000" noProof="0" dirty="0">
                <a:solidFill>
                  <a:schemeClr val="tx1">
                    <a:lumMod val="95000"/>
                    <a:lumOff val="5000"/>
                  </a:schemeClr>
                </a:solidFill>
              </a:rPr>
            </a:br>
            <a:br>
              <a:rPr lang="en-US" sz="6000" noProof="0" dirty="0">
                <a:solidFill>
                  <a:schemeClr val="tx1">
                    <a:lumMod val="95000"/>
                    <a:lumOff val="5000"/>
                  </a:schemeClr>
                </a:solidFill>
              </a:rPr>
            </a:br>
            <a:br>
              <a:rPr lang="en-US" sz="6000" noProof="0" dirty="0">
                <a:solidFill>
                  <a:schemeClr val="tx1">
                    <a:lumMod val="95000"/>
                    <a:lumOff val="5000"/>
                  </a:schemeClr>
                </a:solidFill>
              </a:rPr>
            </a:br>
            <a:r>
              <a:rPr lang="en-US" sz="6000" noProof="0" dirty="0">
                <a:solidFill>
                  <a:schemeClr val="tx1">
                    <a:lumMod val="95000"/>
                    <a:lumOff val="5000"/>
                  </a:schemeClr>
                </a:solidFill>
              </a:rPr>
              <a:t>part </a:t>
            </a:r>
            <a:r>
              <a:rPr lang="en-US" sz="6000" dirty="0">
                <a:solidFill>
                  <a:schemeClr val="tx1">
                    <a:lumMod val="95000"/>
                    <a:lumOff val="5000"/>
                  </a:schemeClr>
                </a:solidFill>
              </a:rPr>
              <a:t>620</a:t>
            </a:r>
            <a:r>
              <a:rPr lang="en-US" sz="6000" noProof="0" dirty="0">
                <a:solidFill>
                  <a:schemeClr val="tx1">
                    <a:lumMod val="95000"/>
                    <a:lumOff val="5000"/>
                  </a:schemeClr>
                </a:solidFill>
              </a:rPr>
              <a:t> rulemaking (R 22-18)</a:t>
            </a:r>
            <a:br>
              <a:rPr lang="en-US" sz="6000" noProof="0" dirty="0">
                <a:solidFill>
                  <a:schemeClr val="tx1">
                    <a:lumMod val="95000"/>
                    <a:lumOff val="5000"/>
                  </a:schemeClr>
                </a:solidFill>
              </a:rPr>
            </a:br>
            <a:endParaRPr lang="en-US" sz="6000" dirty="0">
              <a:solidFill>
                <a:schemeClr val="tx1">
                  <a:lumMod val="95000"/>
                  <a:lumOff val="5000"/>
                </a:schemeClr>
              </a:solidFill>
            </a:endParaRPr>
          </a:p>
        </p:txBody>
      </p:sp>
      <p:cxnSp>
        <p:nvCxnSpPr>
          <p:cNvPr id="25" name="Straight Connector 24">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4999330" y="804333"/>
            <a:ext cx="6257721" cy="5249334"/>
          </a:xfrm>
        </p:spPr>
        <p:txBody>
          <a:bodyPr vert="horz" lIns="45720" tIns="45720" rIns="45720" bIns="45720" rtlCol="0" anchor="ctr">
            <a:normAutofit/>
          </a:bodyPr>
          <a:lstStyle/>
          <a:p>
            <a:pPr marL="285750" indent="-285750">
              <a:lnSpc>
                <a:spcPct val="90000"/>
              </a:lnSpc>
              <a:buFont typeface="Courier New" panose="02070309020205020404" pitchFamily="49" charset="0"/>
              <a:buChar char="o"/>
            </a:pPr>
            <a:r>
              <a:rPr lang="en-US" sz="2800" dirty="0">
                <a:effectLst/>
              </a:rPr>
              <a:t>On March 20, 2025, the Board adopted final amendments to its groundwater quality rules at 35 Ill. Adm. Code 620. </a:t>
            </a:r>
          </a:p>
          <a:p>
            <a:pPr marL="285750" indent="-285750">
              <a:lnSpc>
                <a:spcPct val="90000"/>
              </a:lnSpc>
              <a:buFont typeface="Courier New" panose="02070309020205020404" pitchFamily="49" charset="0"/>
              <a:buChar char="o"/>
            </a:pPr>
            <a:r>
              <a:rPr lang="en-US" sz="2800" dirty="0">
                <a:effectLst/>
              </a:rPr>
              <a:t>Before final adoption, the Board:</a:t>
            </a:r>
          </a:p>
          <a:p>
            <a:pPr marL="681228" lvl="1" indent="-342900">
              <a:lnSpc>
                <a:spcPct val="90000"/>
              </a:lnSpc>
              <a:buFont typeface="Wingdings" panose="05000000000000000000" pitchFamily="2" charset="2"/>
              <a:buChar char="§"/>
            </a:pPr>
            <a:r>
              <a:rPr lang="en-US" sz="2400" dirty="0"/>
              <a:t>H</a:t>
            </a:r>
            <a:r>
              <a:rPr lang="en-US" sz="2400" dirty="0">
                <a:effectLst/>
              </a:rPr>
              <a:t>eld 3 public hearings</a:t>
            </a:r>
          </a:p>
          <a:p>
            <a:pPr marL="681228" lvl="1" indent="-342900">
              <a:lnSpc>
                <a:spcPct val="90000"/>
              </a:lnSpc>
              <a:buFont typeface="Wingdings" panose="05000000000000000000" pitchFamily="2" charset="2"/>
              <a:buChar char="§"/>
            </a:pPr>
            <a:r>
              <a:rPr lang="en-US" sz="2400" dirty="0"/>
              <a:t>A</a:t>
            </a:r>
            <a:r>
              <a:rPr lang="en-US" sz="2400" dirty="0">
                <a:effectLst/>
              </a:rPr>
              <a:t>dmitted 33 hearing exhibits </a:t>
            </a:r>
          </a:p>
          <a:p>
            <a:pPr marL="681228" lvl="1" indent="-342900">
              <a:lnSpc>
                <a:spcPct val="90000"/>
              </a:lnSpc>
              <a:buFont typeface="Wingdings" panose="05000000000000000000" pitchFamily="2" charset="2"/>
              <a:buChar char="§"/>
            </a:pPr>
            <a:r>
              <a:rPr lang="en-US" sz="2400"/>
              <a:t>R</a:t>
            </a:r>
            <a:r>
              <a:rPr lang="en-US" sz="2400">
                <a:effectLst/>
              </a:rPr>
              <a:t>eceived and Reviewed </a:t>
            </a:r>
            <a:r>
              <a:rPr lang="en-US" sz="2400" dirty="0">
                <a:effectLst/>
              </a:rPr>
              <a:t>81 public comments </a:t>
            </a:r>
          </a:p>
          <a:p>
            <a:pPr marL="681228" lvl="1" indent="-342900">
              <a:lnSpc>
                <a:spcPct val="90000"/>
              </a:lnSpc>
              <a:buFont typeface="Wingdings" panose="05000000000000000000" pitchFamily="2" charset="2"/>
              <a:buChar char="§"/>
            </a:pPr>
            <a:r>
              <a:rPr lang="en-US" sz="2400" dirty="0">
                <a:effectLst/>
              </a:rPr>
              <a:t>Issued opinions and orders at First Notice, Proposed </a:t>
            </a:r>
            <a:r>
              <a:rPr lang="en-US" sz="2400" dirty="0"/>
              <a:t>S</a:t>
            </a:r>
            <a:r>
              <a:rPr lang="en-US" sz="2400" dirty="0">
                <a:effectLst/>
              </a:rPr>
              <a:t>econd </a:t>
            </a:r>
            <a:r>
              <a:rPr lang="en-US" sz="2400" dirty="0"/>
              <a:t>N</a:t>
            </a:r>
            <a:r>
              <a:rPr lang="en-US" sz="2400" dirty="0">
                <a:effectLst/>
              </a:rPr>
              <a:t>otice, and Second </a:t>
            </a:r>
            <a:r>
              <a:rPr lang="en-US" sz="2400" dirty="0"/>
              <a:t>N</a:t>
            </a:r>
            <a:r>
              <a:rPr lang="en-US" sz="2400" dirty="0">
                <a:effectLst/>
              </a:rPr>
              <a:t>otice. </a:t>
            </a:r>
          </a:p>
          <a:p>
            <a:pPr marL="0" indent="0">
              <a:lnSpc>
                <a:spcPct val="90000"/>
              </a:lnSpc>
              <a:buNone/>
            </a:pPr>
            <a:endParaRPr lang="en-US" dirty="0"/>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32</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299380972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964788" y="804333"/>
            <a:ext cx="3391900" cy="5249334"/>
          </a:xfrm>
        </p:spPr>
        <p:txBody>
          <a:bodyPr vert="horz" lIns="91440" tIns="45720" rIns="91440" bIns="45720" rtlCol="0" anchor="ctr">
            <a:normAutofit/>
          </a:bodyPr>
          <a:lstStyle/>
          <a:p>
            <a:pPr algn="r"/>
            <a:br>
              <a:rPr lang="en-US" sz="5000" noProof="0" dirty="0">
                <a:solidFill>
                  <a:schemeClr val="tx1">
                    <a:lumMod val="95000"/>
                    <a:lumOff val="5000"/>
                  </a:schemeClr>
                </a:solidFill>
              </a:rPr>
            </a:br>
            <a:br>
              <a:rPr lang="en-US" sz="5000" noProof="0" dirty="0">
                <a:solidFill>
                  <a:schemeClr val="tx1">
                    <a:lumMod val="95000"/>
                    <a:lumOff val="5000"/>
                  </a:schemeClr>
                </a:solidFill>
              </a:rPr>
            </a:br>
            <a:br>
              <a:rPr lang="en-US" sz="5000" noProof="0" dirty="0">
                <a:solidFill>
                  <a:schemeClr val="tx1">
                    <a:lumMod val="95000"/>
                    <a:lumOff val="5000"/>
                  </a:schemeClr>
                </a:solidFill>
              </a:rPr>
            </a:br>
            <a:r>
              <a:rPr lang="en-US" sz="6000" noProof="0" dirty="0">
                <a:solidFill>
                  <a:schemeClr val="tx1">
                    <a:lumMod val="95000"/>
                    <a:lumOff val="5000"/>
                  </a:schemeClr>
                </a:solidFill>
              </a:rPr>
              <a:t>part </a:t>
            </a:r>
            <a:r>
              <a:rPr lang="en-US" sz="6000" dirty="0">
                <a:solidFill>
                  <a:schemeClr val="tx1">
                    <a:lumMod val="95000"/>
                    <a:lumOff val="5000"/>
                  </a:schemeClr>
                </a:solidFill>
              </a:rPr>
              <a:t>620</a:t>
            </a:r>
            <a:r>
              <a:rPr lang="en-US" sz="6000" noProof="0" dirty="0">
                <a:solidFill>
                  <a:schemeClr val="tx1">
                    <a:lumMod val="95000"/>
                    <a:lumOff val="5000"/>
                  </a:schemeClr>
                </a:solidFill>
              </a:rPr>
              <a:t> rulemaking (R 22-18)</a:t>
            </a:r>
            <a:br>
              <a:rPr lang="en-US" sz="6000" noProof="0" dirty="0">
                <a:solidFill>
                  <a:schemeClr val="tx1">
                    <a:lumMod val="95000"/>
                    <a:lumOff val="5000"/>
                  </a:schemeClr>
                </a:solidFill>
              </a:rPr>
            </a:br>
            <a:endParaRPr lang="en-US" sz="5000" dirty="0">
              <a:solidFill>
                <a:schemeClr val="tx1">
                  <a:lumMod val="95000"/>
                  <a:lumOff val="5000"/>
                </a:schemeClr>
              </a:solidFill>
            </a:endParaRPr>
          </a:p>
        </p:txBody>
      </p:sp>
      <p:cxnSp>
        <p:nvCxnSpPr>
          <p:cNvPr id="16" name="Straight Connector 15">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4999330" y="193964"/>
            <a:ext cx="6257721" cy="6474691"/>
          </a:xfrm>
        </p:spPr>
        <p:txBody>
          <a:bodyPr vert="horz" lIns="45720" tIns="45720" rIns="45720" bIns="45720" rtlCol="0" anchor="ctr">
            <a:normAutofit lnSpcReduction="10000"/>
          </a:bodyPr>
          <a:lstStyle/>
          <a:p>
            <a:pPr marL="285750" indent="-285750">
              <a:lnSpc>
                <a:spcPct val="90000"/>
              </a:lnSpc>
              <a:buFont typeface="Courier New" panose="02070309020205020404" pitchFamily="49" charset="0"/>
              <a:buChar char="o"/>
            </a:pPr>
            <a:r>
              <a:rPr lang="en-US" sz="2200" dirty="0"/>
              <a:t>The amendments took effect on March 28, 2025. </a:t>
            </a:r>
          </a:p>
          <a:p>
            <a:pPr marL="285750" indent="-285750">
              <a:lnSpc>
                <a:spcPct val="90000"/>
              </a:lnSpc>
              <a:buFont typeface="Courier New" panose="02070309020205020404" pitchFamily="49" charset="0"/>
              <a:buChar char="o"/>
            </a:pPr>
            <a:r>
              <a:rPr lang="en-US" sz="2200" dirty="0"/>
              <a:t>They established numerical groundwater quality standards for new constituents that have been detected in Illinois groundwater, including six per- and polyfluoroalkyl substances also known as PFAS.</a:t>
            </a:r>
          </a:p>
          <a:p>
            <a:pPr marL="681228" lvl="1" indent="-342900">
              <a:lnSpc>
                <a:spcPct val="90000"/>
              </a:lnSpc>
              <a:buFont typeface="Wingdings" panose="05000000000000000000" pitchFamily="2" charset="2"/>
              <a:buChar char="§"/>
            </a:pPr>
            <a:r>
              <a:rPr lang="en-US" sz="1900" dirty="0"/>
              <a:t>Perfluorooctanoic acid (PFOA)</a:t>
            </a:r>
          </a:p>
          <a:p>
            <a:pPr marL="681228" lvl="1" indent="-342900">
              <a:lnSpc>
                <a:spcPct val="90000"/>
              </a:lnSpc>
              <a:buFont typeface="Wingdings" panose="05000000000000000000" pitchFamily="2" charset="2"/>
              <a:buChar char="§"/>
            </a:pPr>
            <a:r>
              <a:rPr lang="en-US" sz="1900" dirty="0" err="1"/>
              <a:t>Perfluorooctanesulfonic</a:t>
            </a:r>
            <a:r>
              <a:rPr lang="en-US" sz="1900" dirty="0"/>
              <a:t> acid (PFOS)  </a:t>
            </a:r>
          </a:p>
          <a:p>
            <a:pPr marL="681228" lvl="1" indent="-342900">
              <a:lnSpc>
                <a:spcPct val="90000"/>
              </a:lnSpc>
              <a:buFont typeface="Wingdings" panose="05000000000000000000" pitchFamily="2" charset="2"/>
              <a:buChar char="§"/>
            </a:pPr>
            <a:r>
              <a:rPr lang="en-US" sz="1900" dirty="0" err="1"/>
              <a:t>Perfluorononanoic</a:t>
            </a:r>
            <a:r>
              <a:rPr lang="en-US" sz="1900" dirty="0"/>
              <a:t> acid (PFNA)</a:t>
            </a:r>
          </a:p>
          <a:p>
            <a:pPr marL="681228" lvl="1" indent="-342900">
              <a:lnSpc>
                <a:spcPct val="90000"/>
              </a:lnSpc>
              <a:buFont typeface="Wingdings" panose="05000000000000000000" pitchFamily="2" charset="2"/>
              <a:buChar char="§"/>
            </a:pPr>
            <a:r>
              <a:rPr lang="en-US" sz="1900" dirty="0" err="1"/>
              <a:t>Perfluorohexanesulfonic</a:t>
            </a:r>
            <a:r>
              <a:rPr lang="en-US" sz="1900" dirty="0"/>
              <a:t> acid (</a:t>
            </a:r>
            <a:r>
              <a:rPr lang="en-US" sz="1900" dirty="0" err="1"/>
              <a:t>PFHxS</a:t>
            </a:r>
            <a:r>
              <a:rPr lang="en-US" sz="1900" dirty="0"/>
              <a:t>)   </a:t>
            </a:r>
          </a:p>
          <a:p>
            <a:pPr marL="681228" lvl="1" indent="-342900">
              <a:lnSpc>
                <a:spcPct val="90000"/>
              </a:lnSpc>
              <a:buFont typeface="Wingdings" panose="05000000000000000000" pitchFamily="2" charset="2"/>
              <a:buChar char="§"/>
            </a:pPr>
            <a:r>
              <a:rPr lang="en-US" sz="1900" dirty="0" err="1"/>
              <a:t>Perfluorobutanesulfonic</a:t>
            </a:r>
            <a:r>
              <a:rPr lang="en-US" sz="1900" dirty="0"/>
              <a:t> acid (PFBS)    </a:t>
            </a:r>
          </a:p>
          <a:p>
            <a:pPr marL="681228" lvl="1" indent="-342900">
              <a:lnSpc>
                <a:spcPct val="90000"/>
              </a:lnSpc>
              <a:buFont typeface="Wingdings" panose="05000000000000000000" pitchFamily="2" charset="2"/>
              <a:buChar char="§"/>
            </a:pPr>
            <a:r>
              <a:rPr lang="en-US" sz="1900" dirty="0"/>
              <a:t>Hexafluoropropylene oxide dimer acid (HFPO-DA or </a:t>
            </a:r>
            <a:r>
              <a:rPr lang="en-US" sz="1900" dirty="0" err="1"/>
              <a:t>GenX</a:t>
            </a:r>
            <a:r>
              <a:rPr lang="en-US" sz="1900" dirty="0"/>
              <a:t>)</a:t>
            </a:r>
          </a:p>
          <a:p>
            <a:pPr marL="681228" lvl="1" indent="-342900">
              <a:lnSpc>
                <a:spcPct val="90000"/>
              </a:lnSpc>
              <a:buFont typeface="Wingdings" panose="05000000000000000000" pitchFamily="2" charset="2"/>
              <a:buChar char="§"/>
            </a:pPr>
            <a:r>
              <a:rPr lang="en-US" sz="1900" dirty="0"/>
              <a:t>Molybdenum</a:t>
            </a:r>
          </a:p>
          <a:p>
            <a:pPr marL="681228" lvl="1" indent="-342900">
              <a:lnSpc>
                <a:spcPct val="90000"/>
              </a:lnSpc>
              <a:buFont typeface="Wingdings" panose="05000000000000000000" pitchFamily="2" charset="2"/>
              <a:buChar char="§"/>
            </a:pPr>
            <a:r>
              <a:rPr lang="en-US" sz="1900" dirty="0"/>
              <a:t>Lithium</a:t>
            </a:r>
          </a:p>
          <a:p>
            <a:pPr marL="681228" lvl="1" indent="-342900">
              <a:lnSpc>
                <a:spcPct val="90000"/>
              </a:lnSpc>
              <a:buFont typeface="Wingdings" panose="05000000000000000000" pitchFamily="2" charset="2"/>
              <a:buChar char="§"/>
            </a:pPr>
            <a:r>
              <a:rPr lang="en-US" sz="1900" dirty="0"/>
              <a:t>Aluminum</a:t>
            </a:r>
          </a:p>
          <a:p>
            <a:pPr marL="681228" lvl="1" indent="-342900">
              <a:lnSpc>
                <a:spcPct val="90000"/>
              </a:lnSpc>
              <a:buFont typeface="Wingdings" panose="05000000000000000000" pitchFamily="2" charset="2"/>
              <a:buChar char="§"/>
            </a:pPr>
            <a:r>
              <a:rPr lang="en-US" sz="1900" dirty="0"/>
              <a:t>1-methylnaphthalene</a:t>
            </a:r>
          </a:p>
          <a:p>
            <a:pPr marL="681228" lvl="1" indent="-342900">
              <a:lnSpc>
                <a:spcPct val="90000"/>
              </a:lnSpc>
              <a:buFont typeface="Wingdings" panose="05000000000000000000" pitchFamily="2" charset="2"/>
              <a:buChar char="§"/>
            </a:pPr>
            <a:r>
              <a:rPr lang="en-US" sz="1900" dirty="0"/>
              <a:t>Three new atrazine metabolites whose concentrations are combined with atrazine when determining compliance</a:t>
            </a:r>
          </a:p>
          <a:p>
            <a:pPr marL="0" indent="0">
              <a:lnSpc>
                <a:spcPct val="90000"/>
              </a:lnSpc>
              <a:buNone/>
            </a:pPr>
            <a:endParaRPr lang="en-US" dirty="0"/>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33</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220534583"/>
      </p:ext>
    </p:extLst>
  </p:cSld>
  <p:clrMapOvr>
    <a:masterClrMapping/>
  </p:clrMapOvr>
  <p:transition spd="slow">
    <p:push dir="d"/>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964788" y="804333"/>
            <a:ext cx="3391900" cy="5249334"/>
          </a:xfrm>
        </p:spPr>
        <p:txBody>
          <a:bodyPr vert="horz" lIns="91440" tIns="45720" rIns="91440" bIns="45720" rtlCol="0" anchor="ctr">
            <a:normAutofit/>
          </a:bodyPr>
          <a:lstStyle/>
          <a:p>
            <a:pPr algn="r"/>
            <a:br>
              <a:rPr lang="en-US" sz="5000" noProof="0" dirty="0">
                <a:solidFill>
                  <a:schemeClr val="tx1">
                    <a:lumMod val="95000"/>
                    <a:lumOff val="5000"/>
                  </a:schemeClr>
                </a:solidFill>
              </a:rPr>
            </a:br>
            <a:br>
              <a:rPr lang="en-US" sz="5000" noProof="0" dirty="0">
                <a:solidFill>
                  <a:schemeClr val="tx1">
                    <a:lumMod val="95000"/>
                    <a:lumOff val="5000"/>
                  </a:schemeClr>
                </a:solidFill>
              </a:rPr>
            </a:br>
            <a:br>
              <a:rPr lang="en-US" sz="5000" noProof="0" dirty="0">
                <a:solidFill>
                  <a:schemeClr val="tx1">
                    <a:lumMod val="95000"/>
                    <a:lumOff val="5000"/>
                  </a:schemeClr>
                </a:solidFill>
              </a:rPr>
            </a:br>
            <a:r>
              <a:rPr lang="en-US" sz="6000" noProof="0" dirty="0">
                <a:solidFill>
                  <a:schemeClr val="tx1">
                    <a:lumMod val="95000"/>
                    <a:lumOff val="5000"/>
                  </a:schemeClr>
                </a:solidFill>
              </a:rPr>
              <a:t>part </a:t>
            </a:r>
            <a:r>
              <a:rPr lang="en-US" sz="6000" dirty="0">
                <a:solidFill>
                  <a:schemeClr val="tx1">
                    <a:lumMod val="95000"/>
                    <a:lumOff val="5000"/>
                  </a:schemeClr>
                </a:solidFill>
              </a:rPr>
              <a:t>620</a:t>
            </a:r>
            <a:r>
              <a:rPr lang="en-US" sz="6000" noProof="0" dirty="0">
                <a:solidFill>
                  <a:schemeClr val="tx1">
                    <a:lumMod val="95000"/>
                    <a:lumOff val="5000"/>
                  </a:schemeClr>
                </a:solidFill>
              </a:rPr>
              <a:t> rulemaking (R 22-18)</a:t>
            </a:r>
            <a:br>
              <a:rPr lang="en-US" sz="5000" noProof="0" dirty="0">
                <a:solidFill>
                  <a:schemeClr val="tx1">
                    <a:lumMod val="95000"/>
                    <a:lumOff val="5000"/>
                  </a:schemeClr>
                </a:solidFill>
              </a:rPr>
            </a:br>
            <a:endParaRPr lang="en-US" sz="5000" dirty="0">
              <a:solidFill>
                <a:schemeClr val="tx1">
                  <a:lumMod val="95000"/>
                  <a:lumOff val="5000"/>
                </a:schemeClr>
              </a:solidFill>
            </a:endParaRPr>
          </a:p>
        </p:txBody>
      </p:sp>
      <p:cxnSp>
        <p:nvCxnSpPr>
          <p:cNvPr id="16" name="Straight Connector 15">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4956937" y="417037"/>
            <a:ext cx="6257721" cy="5940691"/>
          </a:xfrm>
        </p:spPr>
        <p:txBody>
          <a:bodyPr vert="horz" lIns="45720" tIns="45720" rIns="45720" bIns="45720" rtlCol="0" anchor="ctr">
            <a:normAutofit fontScale="92500" lnSpcReduction="20000"/>
          </a:bodyPr>
          <a:lstStyle/>
          <a:p>
            <a:pPr marL="285750" indent="-285750">
              <a:lnSpc>
                <a:spcPct val="90000"/>
              </a:lnSpc>
              <a:buFont typeface="Courier New" panose="02070309020205020404" pitchFamily="49" charset="0"/>
              <a:buChar char="o"/>
            </a:pPr>
            <a:r>
              <a:rPr lang="en-US" sz="2800" dirty="0"/>
              <a:t>Along with these new groundwater quality standards, the Part 620 amendments:</a:t>
            </a:r>
          </a:p>
          <a:p>
            <a:pPr marL="681228" lvl="1" indent="-342900">
              <a:lnSpc>
                <a:spcPct val="90000"/>
              </a:lnSpc>
              <a:buFont typeface="Wingdings" panose="05000000000000000000" pitchFamily="2" charset="2"/>
              <a:buChar char="§"/>
            </a:pPr>
            <a:r>
              <a:rPr lang="en-US" sz="2400" dirty="0"/>
              <a:t>Updated existing Class I and Class II standards for 47 chemical constituents;</a:t>
            </a:r>
          </a:p>
          <a:p>
            <a:pPr marL="681228" lvl="1" indent="-342900">
              <a:lnSpc>
                <a:spcPct val="90000"/>
              </a:lnSpc>
              <a:buFont typeface="Wingdings" panose="05000000000000000000" pitchFamily="2" charset="2"/>
              <a:buChar char="§"/>
            </a:pPr>
            <a:r>
              <a:rPr lang="en-US" sz="2400" dirty="0"/>
              <a:t>Added site-specific groundwater standards for designated Class III Special Resource Groundwater;</a:t>
            </a:r>
          </a:p>
          <a:p>
            <a:pPr marL="681228" lvl="1" indent="-342900">
              <a:lnSpc>
                <a:spcPct val="90000"/>
              </a:lnSpc>
              <a:buFont typeface="Wingdings" panose="05000000000000000000" pitchFamily="2" charset="2"/>
              <a:buChar char="§"/>
            </a:pPr>
            <a:r>
              <a:rPr lang="en-US" sz="2400" dirty="0"/>
              <a:t>Updated groundwater management zone (GMZ) requirements;</a:t>
            </a:r>
          </a:p>
          <a:p>
            <a:pPr marL="681228" lvl="1" indent="-342900">
              <a:lnSpc>
                <a:spcPct val="90000"/>
              </a:lnSpc>
              <a:buFont typeface="Wingdings" panose="05000000000000000000" pitchFamily="2" charset="2"/>
              <a:buChar char="§"/>
            </a:pPr>
            <a:r>
              <a:rPr lang="en-US" sz="2400" dirty="0"/>
              <a:t>Update exposure factors used for calculating Human Threshold Toxicant Advisory Concentrations (health-based guidance levels for non-carcinogens);</a:t>
            </a:r>
          </a:p>
          <a:p>
            <a:pPr marL="681228" lvl="1" indent="-342900">
              <a:lnSpc>
                <a:spcPct val="90000"/>
              </a:lnSpc>
              <a:buFont typeface="Wingdings" panose="05000000000000000000" pitchFamily="2" charset="2"/>
              <a:buChar char="§"/>
            </a:pPr>
            <a:r>
              <a:rPr lang="en-US" sz="2400" dirty="0"/>
              <a:t>Update methods for calculating Human </a:t>
            </a:r>
            <a:r>
              <a:rPr lang="en-US" sz="2400" dirty="0" err="1"/>
              <a:t>Nonthreshold</a:t>
            </a:r>
            <a:r>
              <a:rPr lang="en-US" sz="2400" dirty="0"/>
              <a:t> Toxicant Advisory Concentrations (health-based guidance levels for carcinogens), including a separate calculation for chemicals that are listed as mutagens;</a:t>
            </a:r>
          </a:p>
          <a:p>
            <a:pPr marL="0" indent="0">
              <a:lnSpc>
                <a:spcPct val="90000"/>
              </a:lnSpc>
              <a:buNone/>
            </a:pPr>
            <a:endParaRPr lang="en-US" dirty="0"/>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34</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1197007109"/>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964788" y="804333"/>
            <a:ext cx="3391900" cy="5249334"/>
          </a:xfrm>
        </p:spPr>
        <p:txBody>
          <a:bodyPr vert="horz" lIns="91440" tIns="45720" rIns="91440" bIns="45720" rtlCol="0" anchor="ctr">
            <a:normAutofit/>
          </a:bodyPr>
          <a:lstStyle/>
          <a:p>
            <a:pPr algn="r"/>
            <a:br>
              <a:rPr lang="en-US" sz="5000" noProof="0" dirty="0">
                <a:solidFill>
                  <a:schemeClr val="tx1">
                    <a:lumMod val="95000"/>
                    <a:lumOff val="5000"/>
                  </a:schemeClr>
                </a:solidFill>
              </a:rPr>
            </a:br>
            <a:br>
              <a:rPr lang="en-US" sz="5000" noProof="0" dirty="0">
                <a:solidFill>
                  <a:schemeClr val="tx1">
                    <a:lumMod val="95000"/>
                    <a:lumOff val="5000"/>
                  </a:schemeClr>
                </a:solidFill>
              </a:rPr>
            </a:br>
            <a:br>
              <a:rPr lang="en-US" sz="5000" noProof="0" dirty="0">
                <a:solidFill>
                  <a:schemeClr val="tx1">
                    <a:lumMod val="95000"/>
                    <a:lumOff val="5000"/>
                  </a:schemeClr>
                </a:solidFill>
              </a:rPr>
            </a:br>
            <a:r>
              <a:rPr lang="en-US" sz="6000" noProof="0" dirty="0">
                <a:solidFill>
                  <a:schemeClr val="tx1">
                    <a:lumMod val="95000"/>
                    <a:lumOff val="5000"/>
                  </a:schemeClr>
                </a:solidFill>
              </a:rPr>
              <a:t>part </a:t>
            </a:r>
            <a:r>
              <a:rPr lang="en-US" sz="6000" dirty="0">
                <a:solidFill>
                  <a:schemeClr val="tx1">
                    <a:lumMod val="95000"/>
                    <a:lumOff val="5000"/>
                  </a:schemeClr>
                </a:solidFill>
              </a:rPr>
              <a:t>620</a:t>
            </a:r>
            <a:r>
              <a:rPr lang="en-US" sz="6000" noProof="0" dirty="0">
                <a:solidFill>
                  <a:schemeClr val="tx1">
                    <a:lumMod val="95000"/>
                    <a:lumOff val="5000"/>
                  </a:schemeClr>
                </a:solidFill>
              </a:rPr>
              <a:t> rulemaking (R 22-18)</a:t>
            </a:r>
            <a:br>
              <a:rPr lang="en-US" sz="6000" noProof="0" dirty="0">
                <a:solidFill>
                  <a:schemeClr val="tx1">
                    <a:lumMod val="95000"/>
                    <a:lumOff val="5000"/>
                  </a:schemeClr>
                </a:solidFill>
              </a:rPr>
            </a:br>
            <a:endParaRPr lang="en-US" sz="5000" dirty="0">
              <a:solidFill>
                <a:schemeClr val="tx1">
                  <a:lumMod val="95000"/>
                  <a:lumOff val="5000"/>
                </a:schemeClr>
              </a:solidFill>
            </a:endParaRPr>
          </a:p>
        </p:txBody>
      </p:sp>
      <p:cxnSp>
        <p:nvCxnSpPr>
          <p:cNvPr id="16" name="Straight Connector 15">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4999330" y="804333"/>
            <a:ext cx="6257721" cy="5249334"/>
          </a:xfrm>
        </p:spPr>
        <p:txBody>
          <a:bodyPr vert="horz" lIns="45720" tIns="45720" rIns="45720" bIns="45720" rtlCol="0" anchor="ctr">
            <a:normAutofit/>
          </a:bodyPr>
          <a:lstStyle/>
          <a:p>
            <a:pPr marL="285750" marR="0" lvl="0" indent="-285750" fontAlgn="auto">
              <a:lnSpc>
                <a:spcPct val="90000"/>
              </a:lnSpc>
              <a:spcBef>
                <a:spcPts val="0"/>
              </a:spcBef>
              <a:spcAft>
                <a:spcPts val="600"/>
              </a:spcAft>
              <a:buSzPct val="100000"/>
              <a:buFont typeface="Courier New" panose="02070309020205020404" pitchFamily="49" charset="0"/>
              <a:buChar char="o"/>
              <a:tabLst/>
              <a:defRPr/>
            </a:pPr>
            <a:r>
              <a:rPr kumimoji="0" lang="en-US" sz="2800" b="0" i="0" u="none" strike="noStrike" cap="none" spc="100" normalizeH="0" baseline="0" noProof="0" dirty="0">
                <a:ln>
                  <a:noFill/>
                </a:ln>
                <a:effectLst/>
                <a:uLnTx/>
                <a:uFillTx/>
              </a:rPr>
              <a:t>Along with the new groundwater quality standards, the Part 620 amendments:</a:t>
            </a:r>
          </a:p>
          <a:p>
            <a:pPr marL="795528" lvl="1" indent="-457200">
              <a:lnSpc>
                <a:spcPct val="90000"/>
              </a:lnSpc>
              <a:buSzPct val="100000"/>
              <a:buFont typeface="Wingdings" panose="05000000000000000000" pitchFamily="2" charset="2"/>
              <a:buChar char="§"/>
              <a:defRPr/>
            </a:pPr>
            <a:r>
              <a:rPr kumimoji="0" lang="en-US" sz="2800" b="0" i="0" u="none" strike="noStrike" cap="none" spc="100" normalizeH="0" baseline="0" noProof="0" dirty="0">
                <a:ln>
                  <a:noFill/>
                </a:ln>
                <a:effectLst/>
                <a:uLnTx/>
                <a:uFillTx/>
              </a:rPr>
              <a:t>Added tables listing similar-acting chemicals for assessing mixtures of contaminants in the groundwater;</a:t>
            </a:r>
          </a:p>
          <a:p>
            <a:pPr marL="795528" lvl="1" indent="-457200">
              <a:lnSpc>
                <a:spcPct val="90000"/>
              </a:lnSpc>
              <a:buSzPct val="100000"/>
              <a:buFont typeface="Wingdings" panose="05000000000000000000" pitchFamily="2" charset="2"/>
              <a:buChar char="§"/>
              <a:defRPr/>
            </a:pPr>
            <a:r>
              <a:rPr kumimoji="0" lang="en-US" sz="2800" b="0" i="0" u="none" strike="noStrike" cap="none" spc="100" normalizeH="0" baseline="0" noProof="0" dirty="0">
                <a:ln>
                  <a:noFill/>
                </a:ln>
                <a:effectLst/>
                <a:uLnTx/>
                <a:uFillTx/>
              </a:rPr>
              <a:t>Updated procedures for determining Class I groundwater;</a:t>
            </a:r>
          </a:p>
          <a:p>
            <a:pPr marL="795528" lvl="1" indent="-457200">
              <a:lnSpc>
                <a:spcPct val="90000"/>
              </a:lnSpc>
              <a:buSzPct val="100000"/>
              <a:buFont typeface="Wingdings" panose="05000000000000000000" pitchFamily="2" charset="2"/>
              <a:buChar char="§"/>
              <a:defRPr/>
            </a:pPr>
            <a:r>
              <a:rPr kumimoji="0" lang="en-US" sz="2800" b="0" i="0" u="none" strike="noStrike" cap="none" spc="100" normalizeH="0" baseline="0" noProof="0" dirty="0">
                <a:ln>
                  <a:noFill/>
                </a:ln>
                <a:effectLst/>
                <a:uLnTx/>
                <a:uFillTx/>
              </a:rPr>
              <a:t>Updated definitions, incorporations by reference, and analytical requirements; </a:t>
            </a:r>
          </a:p>
          <a:p>
            <a:pPr marL="0" indent="0">
              <a:lnSpc>
                <a:spcPct val="90000"/>
              </a:lnSpc>
              <a:buNone/>
            </a:pPr>
            <a:endParaRPr lang="en-US" dirty="0"/>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35</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4214499701"/>
      </p:ext>
    </p:extLst>
  </p:cSld>
  <p:clrMapOvr>
    <a:masterClrMapping/>
  </p:clrMapOvr>
  <p:transition spd="slow">
    <p:push dir="d"/>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A6EA623-FC3F-8EBD-1C1B-072A21C29610}"/>
              </a:ext>
            </a:extLst>
          </p:cNvPr>
          <p:cNvSpPr>
            <a:spLocks noGrp="1"/>
          </p:cNvSpPr>
          <p:nvPr>
            <p:ph type="title"/>
          </p:nvPr>
        </p:nvSpPr>
        <p:spPr>
          <a:xfrm>
            <a:off x="964788" y="804333"/>
            <a:ext cx="3391900" cy="5249334"/>
          </a:xfrm>
        </p:spPr>
        <p:txBody>
          <a:bodyPr vert="horz" lIns="91440" tIns="45720" rIns="91440" bIns="45720" rtlCol="0" anchor="ctr">
            <a:normAutofit/>
          </a:bodyPr>
          <a:lstStyle/>
          <a:p>
            <a:pPr algn="r"/>
            <a:r>
              <a:rPr lang="en-US" sz="6000" noProof="0" dirty="0">
                <a:solidFill>
                  <a:schemeClr val="tx1">
                    <a:lumMod val="95000"/>
                    <a:lumOff val="5000"/>
                  </a:schemeClr>
                </a:solidFill>
              </a:rPr>
              <a:t>part </a:t>
            </a:r>
            <a:r>
              <a:rPr lang="en-US" sz="6000" dirty="0">
                <a:solidFill>
                  <a:schemeClr val="tx1">
                    <a:lumMod val="95000"/>
                    <a:lumOff val="5000"/>
                  </a:schemeClr>
                </a:solidFill>
              </a:rPr>
              <a:t>620</a:t>
            </a:r>
            <a:r>
              <a:rPr lang="en-US" sz="6000" noProof="0" dirty="0">
                <a:solidFill>
                  <a:schemeClr val="tx1">
                    <a:lumMod val="95000"/>
                    <a:lumOff val="5000"/>
                  </a:schemeClr>
                </a:solidFill>
              </a:rPr>
              <a:t> rulemaking (R 22-18)A </a:t>
            </a:r>
            <a:r>
              <a:rPr lang="en-US" sz="6000" noProof="0" dirty="0" err="1">
                <a:solidFill>
                  <a:schemeClr val="tx1">
                    <a:lumMod val="95000"/>
                    <a:lumOff val="5000"/>
                  </a:schemeClr>
                </a:solidFill>
              </a:rPr>
              <a:t>Subdocket</a:t>
            </a:r>
            <a:endParaRPr lang="en-US" sz="6000" dirty="0">
              <a:solidFill>
                <a:schemeClr val="tx1">
                  <a:lumMod val="95000"/>
                  <a:lumOff val="5000"/>
                </a:schemeClr>
              </a:solidFill>
            </a:endParaRPr>
          </a:p>
        </p:txBody>
      </p:sp>
      <p:cxnSp>
        <p:nvCxnSpPr>
          <p:cNvPr id="16" name="Straight Connector 15">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4BA4F5C-B74F-2580-2C17-9931DAB91933}"/>
              </a:ext>
            </a:extLst>
          </p:cNvPr>
          <p:cNvSpPr>
            <a:spLocks noGrp="1"/>
          </p:cNvSpPr>
          <p:nvPr>
            <p:ph sz="quarter" idx="10"/>
          </p:nvPr>
        </p:nvSpPr>
        <p:spPr>
          <a:xfrm>
            <a:off x="4999330" y="434109"/>
            <a:ext cx="6257721" cy="5619558"/>
          </a:xfrm>
        </p:spPr>
        <p:txBody>
          <a:bodyPr vert="horz" lIns="45720" tIns="45720" rIns="45720" bIns="45720" rtlCol="0" anchor="ctr">
            <a:normAutofit fontScale="92500"/>
          </a:bodyPr>
          <a:lstStyle/>
          <a:p>
            <a:pPr marL="338328" lvl="1" indent="0">
              <a:lnSpc>
                <a:spcPct val="90000"/>
              </a:lnSpc>
              <a:buSzPct val="100000"/>
              <a:buNone/>
              <a:defRPr/>
            </a:pPr>
            <a:r>
              <a:rPr kumimoji="0" lang="en-US" sz="2400" b="0" i="0" u="none" strike="noStrike" cap="none" spc="100" normalizeH="0" baseline="0" noProof="0" dirty="0">
                <a:ln>
                  <a:noFill/>
                </a:ln>
                <a:effectLst/>
                <a:uLnTx/>
                <a:uFillTx/>
              </a:rPr>
              <a:t>The amendments </a:t>
            </a:r>
            <a:r>
              <a:rPr lang="en-US" sz="2400" dirty="0"/>
              <a:t>e</a:t>
            </a:r>
            <a:r>
              <a:rPr kumimoji="0" lang="en-US" sz="2400" b="0" i="0" u="none" strike="noStrike" cap="none" spc="100" normalizeH="0" baseline="0" noProof="0" dirty="0">
                <a:ln>
                  <a:noFill/>
                </a:ln>
                <a:effectLst/>
                <a:uLnTx/>
                <a:uFillTx/>
              </a:rPr>
              <a:t>stablished in 620.410(f) that facilities subject to Part 811 or 814 are not required to comply with the Part 620.410 standards for HFPO-DA, PFBS, </a:t>
            </a:r>
            <a:r>
              <a:rPr kumimoji="0" lang="en-US" sz="2400" b="0" i="0" u="none" strike="noStrike" cap="none" spc="100" normalizeH="0" baseline="0" noProof="0" dirty="0" err="1">
                <a:ln>
                  <a:noFill/>
                </a:ln>
                <a:effectLst/>
                <a:uLnTx/>
                <a:uFillTx/>
              </a:rPr>
              <a:t>PFHxS</a:t>
            </a:r>
            <a:r>
              <a:rPr kumimoji="0" lang="en-US" sz="2400" b="0" i="0" u="none" strike="noStrike" cap="none" spc="100" normalizeH="0" baseline="0" noProof="0" dirty="0">
                <a:ln>
                  <a:noFill/>
                </a:ln>
                <a:effectLst/>
                <a:uLnTx/>
                <a:uFillTx/>
              </a:rPr>
              <a:t>, PFNA, PFOA, or PFOS.</a:t>
            </a:r>
          </a:p>
          <a:p>
            <a:pPr marL="681228" lvl="1" indent="-342900">
              <a:lnSpc>
                <a:spcPct val="90000"/>
              </a:lnSpc>
              <a:buSzPct val="100000"/>
              <a:buFont typeface="Courier New" panose="02070309020205020404" pitchFamily="49" charset="0"/>
              <a:buChar char="o"/>
              <a:defRPr/>
            </a:pPr>
            <a:r>
              <a:rPr lang="en-US" sz="2400" dirty="0"/>
              <a:t>At Second Notice, the Board opened a sub-docket to explore the economic impacts to Part 811 and 814 landfills to comply with these new standards. </a:t>
            </a:r>
          </a:p>
          <a:p>
            <a:pPr marL="681228" lvl="1" indent="-342900">
              <a:lnSpc>
                <a:spcPct val="90000"/>
              </a:lnSpc>
              <a:buSzPct val="100000"/>
              <a:buFont typeface="Courier New" panose="02070309020205020404" pitchFamily="49" charset="0"/>
              <a:buChar char="o"/>
              <a:defRPr/>
            </a:pPr>
            <a:r>
              <a:rPr lang="en-US" sz="2400" dirty="0"/>
              <a:t>The Board exempted those landfills while it conducts hearings and receives testimony on that issue. </a:t>
            </a:r>
          </a:p>
          <a:p>
            <a:pPr marL="681228" lvl="1" indent="-342900">
              <a:lnSpc>
                <a:spcPct val="90000"/>
              </a:lnSpc>
              <a:buSzPct val="100000"/>
              <a:buFont typeface="Courier New" panose="02070309020205020404" pitchFamily="49" charset="0"/>
              <a:buChar char="o"/>
              <a:defRPr/>
            </a:pPr>
            <a:r>
              <a:rPr lang="en-US" sz="2400" dirty="0"/>
              <a:t>There is an upcoming hearing on </a:t>
            </a:r>
            <a:r>
              <a:rPr lang="en-US" sz="2400" b="1" dirty="0"/>
              <a:t>September 16th</a:t>
            </a:r>
            <a:r>
              <a:rPr lang="en-US" sz="2400" dirty="0"/>
              <a:t> in Chicago and Springfield for anyone who would like to attend. </a:t>
            </a:r>
          </a:p>
          <a:p>
            <a:pPr marL="1138428" lvl="2" indent="-342900">
              <a:lnSpc>
                <a:spcPct val="90000"/>
              </a:lnSpc>
              <a:buSzPct val="100000"/>
              <a:buFont typeface="Wingdings" panose="05000000000000000000" pitchFamily="2" charset="2"/>
              <a:buChar char="v"/>
              <a:defRPr/>
            </a:pPr>
            <a:r>
              <a:rPr lang="en-US" sz="2200" b="1" dirty="0"/>
              <a:t>NOTE:  PART 807 Landfills are NOT EXEMPT from the Part 620 amendments.</a:t>
            </a:r>
          </a:p>
        </p:txBody>
      </p:sp>
      <p:sp>
        <p:nvSpPr>
          <p:cNvPr id="2" name="Slide Number Placeholder 1">
            <a:extLst>
              <a:ext uri="{FF2B5EF4-FFF2-40B4-BE49-F238E27FC236}">
                <a16:creationId xmlns:a16="http://schemas.microsoft.com/office/drawing/2014/main" id="{5B347400-F1A2-FAFC-8A83-9280B6C44D15}"/>
              </a:ext>
            </a:extLst>
          </p:cNvPr>
          <p:cNvSpPr>
            <a:spLocks noGrp="1"/>
          </p:cNvSpPr>
          <p:nvPr>
            <p:ph type="sldNum" sz="quarter" idx="4"/>
          </p:nvPr>
        </p:nvSpPr>
        <p:spPr>
          <a:xfrm>
            <a:off x="10837333" y="6470704"/>
            <a:ext cx="973667" cy="274320"/>
          </a:xfrm>
        </p:spPr>
        <p:txBody>
          <a:bodyPr vert="horz" lIns="91440" tIns="45720" rIns="91440" bIns="45720" rtlCol="0" anchor="ctr">
            <a:normAutofit/>
          </a:bodyPr>
          <a:lstStyle/>
          <a:p>
            <a:pPr algn="l" defTabSz="457200">
              <a:spcAft>
                <a:spcPts val="600"/>
              </a:spcAft>
            </a:pPr>
            <a:fld id="{EA87306C-81BA-4795-A5CA-9392456A8C1E}" type="slidenum">
              <a:rPr lang="en-US" sz="1000" kern="1200" dirty="0">
                <a:solidFill>
                  <a:schemeClr val="tx1">
                    <a:lumMod val="95000"/>
                    <a:lumOff val="5000"/>
                  </a:schemeClr>
                </a:solidFill>
                <a:latin typeface="+mj-lt"/>
                <a:ea typeface="+mn-ea"/>
                <a:cs typeface="+mn-cs"/>
              </a:rPr>
              <a:pPr algn="l" defTabSz="457200">
                <a:spcAft>
                  <a:spcPts val="600"/>
                </a:spcAft>
              </a:pPr>
              <a:t>36</a:t>
            </a:fld>
            <a:endParaRPr lang="en-US" sz="1000"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1816226435"/>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C5896A-C556-0122-79D8-FE2DB32892A0}"/>
              </a:ext>
            </a:extLst>
          </p:cNvPr>
          <p:cNvSpPr>
            <a:spLocks noGrp="1"/>
          </p:cNvSpPr>
          <p:nvPr>
            <p:ph type="title"/>
          </p:nvPr>
        </p:nvSpPr>
        <p:spPr>
          <a:xfrm>
            <a:off x="643468" y="643467"/>
            <a:ext cx="3415612" cy="5571066"/>
          </a:xfrm>
        </p:spPr>
        <p:txBody>
          <a:bodyPr vert="horz" lIns="91440" tIns="45720" rIns="91440" bIns="45720" rtlCol="0" anchor="ctr">
            <a:normAutofit/>
          </a:bodyPr>
          <a:lstStyle/>
          <a:p>
            <a:pPr algn="l"/>
            <a:r>
              <a:rPr lang="en-US" sz="5000" kern="1200" cap="all" spc="100" baseline="0">
                <a:solidFill>
                  <a:srgbClr val="FFFFFF"/>
                </a:solidFill>
                <a:latin typeface="+mj-lt"/>
                <a:ea typeface="+mj-ea"/>
                <a:cs typeface="+mj-cs"/>
              </a:rPr>
              <a:t>IERG PFAS Questions</a:t>
            </a:r>
          </a:p>
        </p:txBody>
      </p:sp>
      <p:graphicFrame>
        <p:nvGraphicFramePr>
          <p:cNvPr id="6" name="Content Placeholder 3">
            <a:extLst>
              <a:ext uri="{FF2B5EF4-FFF2-40B4-BE49-F238E27FC236}">
                <a16:creationId xmlns:a16="http://schemas.microsoft.com/office/drawing/2014/main" id="{68C2A99B-8B40-6B67-E3DF-1AC288AF6D81}"/>
              </a:ext>
            </a:extLst>
          </p:cNvPr>
          <p:cNvGraphicFramePr>
            <a:graphicFrameLocks noGrp="1"/>
          </p:cNvGraphicFramePr>
          <p:nvPr>
            <p:ph sz="quarter" idx="11"/>
            <p:extLst>
              <p:ext uri="{D42A27DB-BD31-4B8C-83A1-F6EECF244321}">
                <p14:modId xmlns:p14="http://schemas.microsoft.com/office/powerpoint/2010/main" val="1641950879"/>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34031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4A50A3D-7C26-0893-B0AC-C42476A8E39A}"/>
              </a:ext>
            </a:extLst>
          </p:cNvPr>
          <p:cNvSpPr>
            <a:spLocks noGrp="1"/>
          </p:cNvSpPr>
          <p:nvPr>
            <p:ph type="title"/>
          </p:nvPr>
        </p:nvSpPr>
        <p:spPr>
          <a:xfrm>
            <a:off x="1024128" y="585216"/>
            <a:ext cx="8018272" cy="1499616"/>
          </a:xfrm>
        </p:spPr>
        <p:txBody>
          <a:bodyPr vert="horz" lIns="91440" tIns="45720" rIns="91440" bIns="45720" rtlCol="0" anchor="ctr">
            <a:normAutofit/>
          </a:bodyPr>
          <a:lstStyle/>
          <a:p>
            <a:pPr algn="l"/>
            <a:r>
              <a:rPr lang="en-US" sz="5000" b="1">
                <a:solidFill>
                  <a:schemeClr val="tx1">
                    <a:lumMod val="95000"/>
                    <a:lumOff val="5000"/>
                  </a:schemeClr>
                </a:solidFill>
              </a:rPr>
              <a:t>Adjusted Standards</a:t>
            </a:r>
            <a:br>
              <a:rPr lang="en-US" sz="5000" b="1">
                <a:solidFill>
                  <a:schemeClr val="tx1">
                    <a:lumMod val="95000"/>
                    <a:lumOff val="5000"/>
                  </a:schemeClr>
                </a:solidFill>
              </a:rPr>
            </a:br>
            <a:endParaRPr lang="en-US" sz="5000">
              <a:solidFill>
                <a:schemeClr val="tx1">
                  <a:lumMod val="95000"/>
                  <a:lumOff val="5000"/>
                </a:schemeClr>
              </a:solidFill>
            </a:endParaRPr>
          </a:p>
        </p:txBody>
      </p:sp>
      <p:sp>
        <p:nvSpPr>
          <p:cNvPr id="4" name="Content Placeholder 3">
            <a:extLst>
              <a:ext uri="{FF2B5EF4-FFF2-40B4-BE49-F238E27FC236}">
                <a16:creationId xmlns:a16="http://schemas.microsoft.com/office/drawing/2014/main" id="{8D38890E-12F0-59D6-A02D-ADC582A61380}"/>
              </a:ext>
            </a:extLst>
          </p:cNvPr>
          <p:cNvSpPr>
            <a:spLocks noGrp="1"/>
          </p:cNvSpPr>
          <p:nvPr>
            <p:ph sz="quarter" idx="11"/>
          </p:nvPr>
        </p:nvSpPr>
        <p:spPr>
          <a:xfrm>
            <a:off x="1024128" y="2286000"/>
            <a:ext cx="8018271" cy="4023360"/>
          </a:xfrm>
        </p:spPr>
        <p:txBody>
          <a:bodyPr vert="horz" lIns="45720" tIns="45720" rIns="45720" bIns="45720" rtlCol="0">
            <a:normAutofit/>
          </a:bodyPr>
          <a:lstStyle/>
          <a:p>
            <a:pPr>
              <a:lnSpc>
                <a:spcPct val="90000"/>
              </a:lnSpc>
              <a:spcBef>
                <a:spcPts val="0"/>
              </a:spcBef>
              <a:spcAft>
                <a:spcPts val="800"/>
              </a:spcAft>
              <a:buSzTx/>
            </a:pPr>
            <a:r>
              <a:rPr lang="en-US" b="1" dirty="0"/>
              <a:t>Board may grant petitioners individual alternative standards</a:t>
            </a:r>
          </a:p>
          <a:p>
            <a:pPr marL="342900" indent="-342900">
              <a:lnSpc>
                <a:spcPct val="90000"/>
              </a:lnSpc>
              <a:spcBef>
                <a:spcPts val="0"/>
              </a:spcBef>
              <a:spcAft>
                <a:spcPts val="800"/>
              </a:spcAft>
              <a:buSzTx/>
              <a:buFont typeface="Courier New" panose="02070309020205020404" pitchFamily="49" charset="0"/>
              <a:buChar char="o"/>
            </a:pPr>
            <a:r>
              <a:rPr lang="en-US" b="1" dirty="0"/>
              <a:t>Must demonstrate specific factors as set out in Section 28.1 or specific rules</a:t>
            </a:r>
          </a:p>
          <a:p>
            <a:pPr marL="342900" indent="-342900">
              <a:lnSpc>
                <a:spcPct val="90000"/>
              </a:lnSpc>
              <a:spcBef>
                <a:spcPts val="0"/>
              </a:spcBef>
              <a:spcAft>
                <a:spcPts val="800"/>
              </a:spcAft>
              <a:buSzTx/>
              <a:buFont typeface="Courier New" panose="02070309020205020404" pitchFamily="49" charset="0"/>
              <a:buChar char="o"/>
            </a:pPr>
            <a:r>
              <a:rPr lang="en-US" b="1" dirty="0"/>
              <a:t>Factors relating to that petitioner are substantially/significantly different from factors relied upon by the Board when adopting general regulation </a:t>
            </a:r>
          </a:p>
          <a:p>
            <a:pPr marL="342900" indent="-342900">
              <a:lnSpc>
                <a:spcPct val="90000"/>
              </a:lnSpc>
              <a:spcBef>
                <a:spcPts val="0"/>
              </a:spcBef>
              <a:spcAft>
                <a:spcPts val="800"/>
              </a:spcAft>
              <a:buSzTx/>
              <a:buFont typeface="Courier New" panose="02070309020205020404" pitchFamily="49" charset="0"/>
              <a:buChar char="o"/>
            </a:pPr>
            <a:r>
              <a:rPr lang="en-US" b="1" dirty="0"/>
              <a:t>Existence of those factors justifies an adjusted standard</a:t>
            </a:r>
          </a:p>
          <a:p>
            <a:pPr marL="342900" indent="-342900">
              <a:lnSpc>
                <a:spcPct val="90000"/>
              </a:lnSpc>
              <a:spcBef>
                <a:spcPts val="0"/>
              </a:spcBef>
              <a:spcAft>
                <a:spcPts val="800"/>
              </a:spcAft>
              <a:buSzTx/>
              <a:buFont typeface="Courier New" panose="02070309020205020404" pitchFamily="49" charset="0"/>
              <a:buChar char="o"/>
            </a:pPr>
            <a:r>
              <a:rPr lang="en-US" b="1" dirty="0"/>
              <a:t>The adjusted standard will not result in environmental or health effects significantly more adverse than would occur under generally applicable regulation</a:t>
            </a:r>
          </a:p>
          <a:p>
            <a:pPr marL="342900" indent="-342900">
              <a:lnSpc>
                <a:spcPct val="90000"/>
              </a:lnSpc>
              <a:spcBef>
                <a:spcPts val="0"/>
              </a:spcBef>
              <a:spcAft>
                <a:spcPts val="800"/>
              </a:spcAft>
              <a:buSzTx/>
              <a:buFont typeface="Courier New" panose="02070309020205020404" pitchFamily="49" charset="0"/>
              <a:buChar char="o"/>
            </a:pPr>
            <a:r>
              <a:rPr lang="en-US" b="1" dirty="0"/>
              <a:t>Consistent with federal law </a:t>
            </a:r>
          </a:p>
          <a:p>
            <a:pPr marL="342900" indent="-342900">
              <a:lnSpc>
                <a:spcPct val="90000"/>
              </a:lnSpc>
              <a:spcBef>
                <a:spcPts val="0"/>
              </a:spcBef>
              <a:spcAft>
                <a:spcPts val="800"/>
              </a:spcAft>
              <a:buSzTx/>
              <a:buFont typeface="Courier New" panose="02070309020205020404" pitchFamily="49" charset="0"/>
              <a:buChar char="o"/>
            </a:pPr>
            <a:r>
              <a:rPr lang="en-US" b="1" dirty="0"/>
              <a:t>Board may grant subject to conditions </a:t>
            </a:r>
          </a:p>
          <a:p>
            <a:pPr>
              <a:lnSpc>
                <a:spcPct val="90000"/>
              </a:lnSpc>
            </a:pPr>
            <a:endParaRPr lang="en-US" dirty="0"/>
          </a:p>
        </p:txBody>
      </p:sp>
      <p:sp>
        <p:nvSpPr>
          <p:cNvPr id="11" name="Rectangle 1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5366425"/>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DF55A66-42AE-4CC2-E9D9-A40FC7DD0640}"/>
              </a:ext>
            </a:extLst>
          </p:cNvPr>
          <p:cNvSpPr>
            <a:spLocks noGrp="1"/>
          </p:cNvSpPr>
          <p:nvPr>
            <p:ph type="title"/>
          </p:nvPr>
        </p:nvSpPr>
        <p:spPr>
          <a:xfrm>
            <a:off x="1024128" y="585216"/>
            <a:ext cx="8018272" cy="1499616"/>
          </a:xfrm>
        </p:spPr>
        <p:txBody>
          <a:bodyPr vert="horz" lIns="91440" tIns="45720" rIns="91440" bIns="45720" rtlCol="0" anchor="ctr">
            <a:normAutofit/>
          </a:bodyPr>
          <a:lstStyle/>
          <a:p>
            <a:pPr algn="l"/>
            <a:r>
              <a:rPr lang="en-US" sz="5000" b="1" dirty="0">
                <a:solidFill>
                  <a:schemeClr val="tx1">
                    <a:lumMod val="95000"/>
                    <a:lumOff val="5000"/>
                  </a:schemeClr>
                </a:solidFill>
              </a:rPr>
              <a:t>Variances</a:t>
            </a:r>
            <a:endParaRPr lang="en-US" sz="5000" dirty="0">
              <a:solidFill>
                <a:schemeClr val="tx1">
                  <a:lumMod val="95000"/>
                  <a:lumOff val="5000"/>
                </a:schemeClr>
              </a:solidFill>
            </a:endParaRPr>
          </a:p>
        </p:txBody>
      </p:sp>
      <p:sp>
        <p:nvSpPr>
          <p:cNvPr id="4" name="Content Placeholder 3">
            <a:extLst>
              <a:ext uri="{FF2B5EF4-FFF2-40B4-BE49-F238E27FC236}">
                <a16:creationId xmlns:a16="http://schemas.microsoft.com/office/drawing/2014/main" id="{AC82E357-A3BE-1AAB-A949-84E068A3BEBE}"/>
              </a:ext>
            </a:extLst>
          </p:cNvPr>
          <p:cNvSpPr>
            <a:spLocks noGrp="1"/>
          </p:cNvSpPr>
          <p:nvPr>
            <p:ph sz="quarter" idx="11"/>
          </p:nvPr>
        </p:nvSpPr>
        <p:spPr>
          <a:xfrm>
            <a:off x="1024128" y="2286000"/>
            <a:ext cx="8018271" cy="4023360"/>
          </a:xfrm>
        </p:spPr>
        <p:txBody>
          <a:bodyPr vert="horz" lIns="45720" tIns="45720" rIns="45720" bIns="45720" rtlCol="0">
            <a:normAutofit/>
          </a:bodyPr>
          <a:lstStyle/>
          <a:p>
            <a:pPr>
              <a:lnSpc>
                <a:spcPct val="90000"/>
              </a:lnSpc>
              <a:spcBef>
                <a:spcPts val="600"/>
              </a:spcBef>
              <a:spcAft>
                <a:spcPts val="600"/>
              </a:spcAft>
            </a:pPr>
            <a:r>
              <a:rPr lang="en-US" b="1" dirty="0"/>
              <a:t>Temporary relief from an environmental regulation (limited to 5 year increments) </a:t>
            </a:r>
          </a:p>
          <a:p>
            <a:pPr>
              <a:lnSpc>
                <a:spcPct val="90000"/>
              </a:lnSpc>
              <a:spcBef>
                <a:spcPts val="600"/>
              </a:spcBef>
              <a:spcAft>
                <a:spcPts val="600"/>
              </a:spcAft>
            </a:pPr>
            <a:r>
              <a:rPr lang="en-US" b="1" dirty="0"/>
              <a:t>Pollution source must prove that complying with regulation would “impose an arbitrary or unreasonable hardship”</a:t>
            </a:r>
          </a:p>
          <a:p>
            <a:pPr marL="342900" indent="-342900">
              <a:lnSpc>
                <a:spcPct val="90000"/>
              </a:lnSpc>
              <a:spcBef>
                <a:spcPts val="600"/>
              </a:spcBef>
              <a:spcAft>
                <a:spcPts val="600"/>
              </a:spcAft>
              <a:buSzPct val="100000"/>
              <a:buFont typeface="Courier New" panose="02070309020205020404" pitchFamily="49" charset="0"/>
              <a:buChar char="o"/>
            </a:pPr>
            <a:r>
              <a:rPr lang="en-US" b="1" dirty="0"/>
              <a:t>However, Board is not required to find that arbitrary hardship exists exclusively because the regulatory standard is under review and the cost of compliance is substantial and certain.</a:t>
            </a:r>
          </a:p>
          <a:p>
            <a:pPr marL="342900" indent="-342900">
              <a:lnSpc>
                <a:spcPct val="90000"/>
              </a:lnSpc>
              <a:spcBef>
                <a:spcPts val="600"/>
              </a:spcBef>
              <a:spcAft>
                <a:spcPts val="600"/>
              </a:spcAft>
              <a:buSzPct val="100000"/>
              <a:buFont typeface="Courier New" panose="02070309020205020404" pitchFamily="49" charset="0"/>
              <a:buChar char="o"/>
            </a:pPr>
            <a:r>
              <a:rPr lang="en-US" b="1" dirty="0"/>
              <a:t>Must include a plan to come into compliance with the rules.</a:t>
            </a:r>
          </a:p>
          <a:p>
            <a:pPr marL="342900" indent="-342900">
              <a:lnSpc>
                <a:spcPct val="90000"/>
              </a:lnSpc>
              <a:spcBef>
                <a:spcPts val="600"/>
              </a:spcBef>
              <a:spcAft>
                <a:spcPts val="600"/>
              </a:spcAft>
              <a:buSzPct val="100000"/>
              <a:buFont typeface="Courier New" panose="02070309020205020404" pitchFamily="49" charset="0"/>
              <a:buChar char="o"/>
            </a:pPr>
            <a:r>
              <a:rPr lang="en-US" b="1" dirty="0"/>
              <a:t>Board may grant subject to conditions</a:t>
            </a:r>
            <a:endParaRPr lang="en-US" dirty="0"/>
          </a:p>
          <a:p>
            <a:pPr>
              <a:lnSpc>
                <a:spcPct val="90000"/>
              </a:lnSpc>
            </a:pPr>
            <a:endParaRPr lang="en-US" dirty="0"/>
          </a:p>
        </p:txBody>
      </p:sp>
      <p:sp>
        <p:nvSpPr>
          <p:cNvPr id="11" name="Rectangle 1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2326384"/>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6333A-F73A-0D4C-D299-CE68CFEF6ECD}"/>
              </a:ext>
            </a:extLst>
          </p:cNvPr>
          <p:cNvSpPr>
            <a:spLocks noGrp="1"/>
          </p:cNvSpPr>
          <p:nvPr>
            <p:ph type="title"/>
          </p:nvPr>
        </p:nvSpPr>
        <p:spPr>
          <a:xfrm>
            <a:off x="838200" y="241541"/>
            <a:ext cx="10515600" cy="1061966"/>
          </a:xfrm>
        </p:spPr>
        <p:txBody>
          <a:bodyPr>
            <a:normAutofit/>
          </a:bodyPr>
          <a:lstStyle/>
          <a:p>
            <a:r>
              <a:rPr lang="en-US" sz="4400" b="1" dirty="0">
                <a:solidFill>
                  <a:schemeClr val="tx1"/>
                </a:solidFill>
              </a:rPr>
              <a:t>Other Water regulatory updates</a:t>
            </a:r>
          </a:p>
        </p:txBody>
      </p:sp>
      <p:graphicFrame>
        <p:nvGraphicFramePr>
          <p:cNvPr id="6" name="Table Placeholder 2">
            <a:extLst>
              <a:ext uri="{FF2B5EF4-FFF2-40B4-BE49-F238E27FC236}">
                <a16:creationId xmlns:a16="http://schemas.microsoft.com/office/drawing/2014/main" id="{7D1B68FE-CBA2-9F63-55B7-759E188CFE03}"/>
              </a:ext>
            </a:extLst>
          </p:cNvPr>
          <p:cNvGraphicFramePr>
            <a:graphicFrameLocks noGrp="1"/>
          </p:cNvGraphicFramePr>
          <p:nvPr>
            <p:ph sz="quarter" idx="35"/>
            <p:extLst>
              <p:ext uri="{D42A27DB-BD31-4B8C-83A1-F6EECF244321}">
                <p14:modId xmlns:p14="http://schemas.microsoft.com/office/powerpoint/2010/main" val="991344151"/>
              </p:ext>
            </p:extLst>
          </p:nvPr>
        </p:nvGraphicFramePr>
        <p:xfrm>
          <a:off x="588623" y="2497629"/>
          <a:ext cx="10877144" cy="3445574"/>
        </p:xfrm>
        <a:graphic>
          <a:graphicData uri="http://schemas.openxmlformats.org/drawingml/2006/table">
            <a:tbl>
              <a:tblPr firstRow="1" bandRow="1">
                <a:tableStyleId>{9DCAF9ED-07DC-4A11-8D7F-57B35C25682E}</a:tableStyleId>
              </a:tblPr>
              <a:tblGrid>
                <a:gridCol w="3552065">
                  <a:extLst>
                    <a:ext uri="{9D8B030D-6E8A-4147-A177-3AD203B41FA5}">
                      <a16:colId xmlns:a16="http://schemas.microsoft.com/office/drawing/2014/main" val="127040821"/>
                    </a:ext>
                  </a:extLst>
                </a:gridCol>
                <a:gridCol w="2535157">
                  <a:extLst>
                    <a:ext uri="{9D8B030D-6E8A-4147-A177-3AD203B41FA5}">
                      <a16:colId xmlns:a16="http://schemas.microsoft.com/office/drawing/2014/main" val="149845700"/>
                    </a:ext>
                  </a:extLst>
                </a:gridCol>
                <a:gridCol w="2457631">
                  <a:extLst>
                    <a:ext uri="{9D8B030D-6E8A-4147-A177-3AD203B41FA5}">
                      <a16:colId xmlns:a16="http://schemas.microsoft.com/office/drawing/2014/main" val="3119692462"/>
                    </a:ext>
                  </a:extLst>
                </a:gridCol>
                <a:gridCol w="2332291">
                  <a:extLst>
                    <a:ext uri="{9D8B030D-6E8A-4147-A177-3AD203B41FA5}">
                      <a16:colId xmlns:a16="http://schemas.microsoft.com/office/drawing/2014/main" val="3472639139"/>
                    </a:ext>
                  </a:extLst>
                </a:gridCol>
              </a:tblGrid>
              <a:tr h="525499">
                <a:tc>
                  <a:txBody>
                    <a:bodyPr/>
                    <a:lstStyle/>
                    <a:p>
                      <a:pPr algn="ctr"/>
                      <a:r>
                        <a:rPr lang="en-US" sz="2400" b="0" dirty="0"/>
                        <a:t> Name</a:t>
                      </a:r>
                    </a:p>
                  </a:txBody>
                  <a:tcPr anchor="ctr"/>
                </a:tc>
                <a:tc>
                  <a:txBody>
                    <a:bodyPr/>
                    <a:lstStyle/>
                    <a:p>
                      <a:pPr algn="ctr"/>
                      <a:r>
                        <a:rPr lang="en-US" sz="2400" b="0" dirty="0"/>
                        <a:t>Docket No.</a:t>
                      </a:r>
                    </a:p>
                  </a:txBody>
                  <a:tcPr anchor="ctr"/>
                </a:tc>
                <a:tc>
                  <a:txBody>
                    <a:bodyPr/>
                    <a:lstStyle/>
                    <a:p>
                      <a:pPr algn="ctr"/>
                      <a:r>
                        <a:rPr lang="en-US" sz="2400" b="0" dirty="0"/>
                        <a:t>Status</a:t>
                      </a:r>
                    </a:p>
                  </a:txBody>
                  <a:tcPr anchor="ctr"/>
                </a:tc>
                <a:tc>
                  <a:txBody>
                    <a:bodyPr/>
                    <a:lstStyle/>
                    <a:p>
                      <a:pPr algn="ctr"/>
                      <a:r>
                        <a:rPr lang="en-US" sz="2400" b="0" dirty="0"/>
                        <a:t>Board Member(s)</a:t>
                      </a:r>
                    </a:p>
                  </a:txBody>
                  <a:tcPr anchor="ctr"/>
                </a:tc>
                <a:extLst>
                  <a:ext uri="{0D108BD9-81ED-4DB2-BD59-A6C34878D82A}">
                    <a16:rowId xmlns:a16="http://schemas.microsoft.com/office/drawing/2014/main" val="3298013591"/>
                  </a:ext>
                </a:extLst>
              </a:tr>
              <a:tr h="396324">
                <a:tc>
                  <a:txBody>
                    <a:bodyPr/>
                    <a:lstStyle/>
                    <a:p>
                      <a:pPr algn="ctr"/>
                      <a:r>
                        <a:rPr lang="en-US" sz="2000" dirty="0"/>
                        <a:t>Electric Energy, Inc. Interim Adjusted Standard</a:t>
                      </a:r>
                    </a:p>
                  </a:txBody>
                  <a:tcPr anchor="ctr"/>
                </a:tc>
                <a:tc>
                  <a:txBody>
                    <a:bodyPr/>
                    <a:lstStyle/>
                    <a:p>
                      <a:pPr algn="ctr"/>
                      <a:r>
                        <a:rPr lang="en-US" sz="2000" dirty="0"/>
                        <a:t>AS 21-5</a:t>
                      </a:r>
                    </a:p>
                  </a:txBody>
                  <a:tcPr anchor="ctr"/>
                </a:tc>
                <a:tc>
                  <a:txBody>
                    <a:bodyPr/>
                    <a:lstStyle/>
                    <a:p>
                      <a:pPr algn="ctr"/>
                      <a:r>
                        <a:rPr lang="en-US" sz="2000" dirty="0"/>
                        <a:t>Order Issued</a:t>
                      </a:r>
                    </a:p>
                  </a:txBody>
                  <a:tcPr anchor="ctr"/>
                </a:tc>
                <a:tc>
                  <a:txBody>
                    <a:bodyPr/>
                    <a:lstStyle/>
                    <a:p>
                      <a:pPr algn="ctr"/>
                      <a:r>
                        <a:rPr lang="en-US" sz="2000" dirty="0"/>
                        <a:t>Mankowski</a:t>
                      </a:r>
                    </a:p>
                  </a:txBody>
                  <a:tcPr anchor="ctr"/>
                </a:tc>
                <a:extLst>
                  <a:ext uri="{0D108BD9-81ED-4DB2-BD59-A6C34878D82A}">
                    <a16:rowId xmlns:a16="http://schemas.microsoft.com/office/drawing/2014/main" val="938715854"/>
                  </a:ext>
                </a:extLst>
              </a:tr>
              <a:tr h="396324">
                <a:tc>
                  <a:txBody>
                    <a:bodyPr/>
                    <a:lstStyle/>
                    <a:p>
                      <a:pPr algn="ctr"/>
                      <a:r>
                        <a:rPr lang="en-US" sz="2000" dirty="0"/>
                        <a:t>INEOS Alternate Thermal Effluent Limitations</a:t>
                      </a:r>
                    </a:p>
                  </a:txBody>
                  <a:tcPr anchor="ctr"/>
                </a:tc>
                <a:tc>
                  <a:txBody>
                    <a:bodyPr/>
                    <a:lstStyle/>
                    <a:p>
                      <a:pPr algn="ctr"/>
                      <a:r>
                        <a:rPr lang="en-US" sz="2000" dirty="0"/>
                        <a:t>PCB 23-135</a:t>
                      </a:r>
                    </a:p>
                  </a:txBody>
                  <a:tcPr anchor="ctr"/>
                </a:tc>
                <a:tc>
                  <a:txBody>
                    <a:bodyPr/>
                    <a:lstStyle/>
                    <a:p>
                      <a:pPr algn="ctr"/>
                      <a:r>
                        <a:rPr lang="en-US" sz="2000" dirty="0"/>
                        <a:t>Order Issued</a:t>
                      </a:r>
                    </a:p>
                  </a:txBody>
                  <a:tcPr anchor="ctr"/>
                </a:tc>
                <a:tc>
                  <a:txBody>
                    <a:bodyPr/>
                    <a:lstStyle/>
                    <a:p>
                      <a:pPr algn="ctr"/>
                      <a:r>
                        <a:rPr lang="en-US" sz="2000" dirty="0"/>
                        <a:t>Mankowski</a:t>
                      </a:r>
                    </a:p>
                  </a:txBody>
                  <a:tcPr anchor="ctr"/>
                </a:tc>
                <a:extLst>
                  <a:ext uri="{0D108BD9-81ED-4DB2-BD59-A6C34878D82A}">
                    <a16:rowId xmlns:a16="http://schemas.microsoft.com/office/drawing/2014/main" val="3873867931"/>
                  </a:ext>
                </a:extLst>
              </a:tr>
              <a:tr h="512155">
                <a:tc>
                  <a:txBody>
                    <a:bodyPr/>
                    <a:lstStyle/>
                    <a:p>
                      <a:pPr algn="ctr"/>
                      <a:r>
                        <a:rPr lang="en-US" sz="2000" dirty="0"/>
                        <a:t>IIS SDWA PFAS Update</a:t>
                      </a:r>
                    </a:p>
                  </a:txBody>
                  <a:tcPr anchor="ctr"/>
                </a:tc>
                <a:tc>
                  <a:txBody>
                    <a:bodyPr/>
                    <a:lstStyle/>
                    <a:p>
                      <a:pPr algn="ctr"/>
                      <a:r>
                        <a:rPr lang="en-US" sz="2000" dirty="0"/>
                        <a:t>R25-1/25-9</a:t>
                      </a:r>
                    </a:p>
                  </a:txBody>
                  <a:tcPr anchor="ctr"/>
                </a:tc>
                <a:tc>
                  <a:txBody>
                    <a:bodyPr/>
                    <a:lstStyle/>
                    <a:p>
                      <a:pPr algn="ctr"/>
                      <a:r>
                        <a:rPr lang="en-US" sz="2000" dirty="0"/>
                        <a:t>Deadline Extended</a:t>
                      </a:r>
                    </a:p>
                  </a:txBody>
                  <a:tcPr anchor="ctr"/>
                </a:tc>
                <a:tc>
                  <a:txBody>
                    <a:bodyPr/>
                    <a:lstStyle/>
                    <a:p>
                      <a:pPr algn="ctr"/>
                      <a:r>
                        <a:rPr lang="en-US" sz="2000" dirty="0"/>
                        <a:t>Gibson</a:t>
                      </a:r>
                    </a:p>
                  </a:txBody>
                  <a:tcPr anchor="ctr"/>
                </a:tc>
                <a:extLst>
                  <a:ext uri="{0D108BD9-81ED-4DB2-BD59-A6C34878D82A}">
                    <a16:rowId xmlns:a16="http://schemas.microsoft.com/office/drawing/2014/main" val="1862811551"/>
                  </a:ext>
                </a:extLst>
              </a:tr>
              <a:tr h="512155">
                <a:tc>
                  <a:txBody>
                    <a:bodyPr/>
                    <a:lstStyle/>
                    <a:p>
                      <a:pPr algn="ctr"/>
                      <a:r>
                        <a:rPr lang="en-US" sz="2000" dirty="0"/>
                        <a:t>IIS Wastewater Pretreatment Update for Steam Electrical Power Generating Sources </a:t>
                      </a:r>
                    </a:p>
                  </a:txBody>
                  <a:tcPr anchor="ctr"/>
                </a:tc>
                <a:tc>
                  <a:txBody>
                    <a:bodyPr/>
                    <a:lstStyle/>
                    <a:p>
                      <a:pPr algn="ctr"/>
                      <a:r>
                        <a:rPr lang="en-US" sz="2000" dirty="0"/>
                        <a:t>R25-6</a:t>
                      </a:r>
                    </a:p>
                  </a:txBody>
                  <a:tcPr anchor="ctr"/>
                </a:tc>
                <a:tc>
                  <a:txBody>
                    <a:bodyPr/>
                    <a:lstStyle/>
                    <a:p>
                      <a:pPr algn="ctr"/>
                      <a:r>
                        <a:rPr lang="en-US" sz="2000" dirty="0"/>
                        <a:t>Order Issued</a:t>
                      </a:r>
                    </a:p>
                  </a:txBody>
                  <a:tcPr anchor="ctr"/>
                </a:tc>
                <a:tc>
                  <a:txBody>
                    <a:bodyPr/>
                    <a:lstStyle/>
                    <a:p>
                      <a:pPr algn="ctr"/>
                      <a:r>
                        <a:rPr lang="en-US" sz="2000" dirty="0"/>
                        <a:t>Mankowski</a:t>
                      </a:r>
                    </a:p>
                  </a:txBody>
                  <a:tcPr anchor="ctr"/>
                </a:tc>
                <a:extLst>
                  <a:ext uri="{0D108BD9-81ED-4DB2-BD59-A6C34878D82A}">
                    <a16:rowId xmlns:a16="http://schemas.microsoft.com/office/drawing/2014/main" val="85209771"/>
                  </a:ext>
                </a:extLst>
              </a:tr>
            </a:tbl>
          </a:graphicData>
        </a:graphic>
      </p:graphicFrame>
      <p:sp>
        <p:nvSpPr>
          <p:cNvPr id="3" name="Slide Number Placeholder 2">
            <a:extLst>
              <a:ext uri="{FF2B5EF4-FFF2-40B4-BE49-F238E27FC236}">
                <a16:creationId xmlns:a16="http://schemas.microsoft.com/office/drawing/2014/main" id="{D5D9092A-92F9-2B75-FC44-3FE472468FFF}"/>
              </a:ext>
            </a:extLst>
          </p:cNvPr>
          <p:cNvSpPr>
            <a:spLocks noGrp="1"/>
          </p:cNvSpPr>
          <p:nvPr>
            <p:ph type="sldNum" sz="quarter" idx="12"/>
          </p:nvPr>
        </p:nvSpPr>
        <p:spPr/>
        <p:txBody>
          <a:bodyPr/>
          <a:lstStyle/>
          <a:p>
            <a:fld id="{EA87306C-81BA-4795-A5CA-9392456A8C1E}" type="slidenum">
              <a:rPr lang="en-US" smtClean="0"/>
              <a:pPr/>
              <a:t>40</a:t>
            </a:fld>
            <a:endParaRPr lang="en-US" dirty="0"/>
          </a:p>
        </p:txBody>
      </p:sp>
    </p:spTree>
    <p:extLst>
      <p:ext uri="{BB962C8B-B14F-4D97-AF65-F5344CB8AC3E}">
        <p14:creationId xmlns:p14="http://schemas.microsoft.com/office/powerpoint/2010/main" val="2990327930"/>
      </p:ext>
    </p:extLst>
  </p:cSld>
  <p:clrMapOvr>
    <a:masterClrMapping/>
  </p:clrMapOvr>
  <p:transition spd="slow">
    <p:wheel spokes="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682336-2973-D5FA-2FBF-7B9AA0E56191}"/>
              </a:ext>
            </a:extLst>
          </p:cNvPr>
          <p:cNvSpPr>
            <a:spLocks noGrp="1"/>
          </p:cNvSpPr>
          <p:nvPr>
            <p:ph type="title"/>
          </p:nvPr>
        </p:nvSpPr>
        <p:spPr/>
        <p:txBody>
          <a:bodyPr/>
          <a:lstStyle/>
          <a:p>
            <a:r>
              <a:rPr lang="en-US" sz="2800" dirty="0"/>
              <a:t>Navigating the Changing federal environmental landscape</a:t>
            </a:r>
          </a:p>
        </p:txBody>
      </p:sp>
      <p:pic>
        <p:nvPicPr>
          <p:cNvPr id="60" name="Picture Placeholder 59" descr="Blue stripe wave pattern">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p:pic>
      <p:sp>
        <p:nvSpPr>
          <p:cNvPr id="8" name="Text Placeholder 7">
            <a:extLst>
              <a:ext uri="{FF2B5EF4-FFF2-40B4-BE49-F238E27FC236}">
                <a16:creationId xmlns:a16="http://schemas.microsoft.com/office/drawing/2014/main" id="{1944C2A3-12E7-A6E7-1D8A-9A1EC6331F24}"/>
              </a:ext>
            </a:extLst>
          </p:cNvPr>
          <p:cNvSpPr>
            <a:spLocks noGrp="1"/>
          </p:cNvSpPr>
          <p:nvPr>
            <p:ph type="body" sz="quarter" idx="12"/>
          </p:nvPr>
        </p:nvSpPr>
        <p:spPr>
          <a:xfrm>
            <a:off x="819728" y="2182483"/>
            <a:ext cx="3769525" cy="4538992"/>
          </a:xfrm>
        </p:spPr>
        <p:txBody>
          <a:bodyPr/>
          <a:lstStyle/>
          <a:p>
            <a:pPr marL="342900" indent="-342900">
              <a:buFont typeface="Courier New" panose="02070309020205020404" pitchFamily="49" charset="0"/>
              <a:buChar char="o"/>
            </a:pPr>
            <a:r>
              <a:rPr lang="en-US" sz="2400" dirty="0"/>
              <a:t>Federal statutes and regulations set floor for environmental compliance.  States can do more.  </a:t>
            </a:r>
          </a:p>
          <a:p>
            <a:pPr marL="285750" indent="-285750">
              <a:buFont typeface="Arial" panose="020B0604020202020204" pitchFamily="34" charset="0"/>
              <a:buChar char="•"/>
            </a:pPr>
            <a:endParaRPr lang="en-US" sz="2400" dirty="0"/>
          </a:p>
          <a:p>
            <a:pPr marL="342900" indent="-342900">
              <a:buFont typeface="Courier New" panose="02070309020205020404" pitchFamily="49" charset="0"/>
              <a:buChar char="o"/>
            </a:pPr>
            <a:r>
              <a:rPr lang="en-US" sz="2400" dirty="0"/>
              <a:t>Identical-in-substance regulations </a:t>
            </a:r>
          </a:p>
          <a:p>
            <a:pPr marL="285750" indent="-285750">
              <a:buFont typeface="Arial" panose="020B0604020202020204" pitchFamily="34" charset="0"/>
              <a:buChar char="•"/>
            </a:pPr>
            <a:endParaRPr lang="en-US" dirty="0"/>
          </a:p>
        </p:txBody>
      </p:sp>
      <p:sp>
        <p:nvSpPr>
          <p:cNvPr id="19" name="Content Placeholder 18">
            <a:extLst>
              <a:ext uri="{FF2B5EF4-FFF2-40B4-BE49-F238E27FC236}">
                <a16:creationId xmlns:a16="http://schemas.microsoft.com/office/drawing/2014/main" id="{622C2C2A-DE50-E0B7-C018-3DCB867E36AA}"/>
              </a:ext>
            </a:extLst>
          </p:cNvPr>
          <p:cNvSpPr>
            <a:spLocks noGrp="1"/>
          </p:cNvSpPr>
          <p:nvPr>
            <p:ph sz="quarter" idx="13"/>
          </p:nvPr>
        </p:nvSpPr>
        <p:spPr>
          <a:xfrm>
            <a:off x="4933262" y="2182483"/>
            <a:ext cx="6411912" cy="4364232"/>
          </a:xfrm>
        </p:spPr>
        <p:txBody>
          <a:bodyPr/>
          <a:lstStyle/>
          <a:p>
            <a:pPr>
              <a:buFont typeface="Courier New" panose="02070309020205020404" pitchFamily="49" charset="0"/>
              <a:buChar char="o"/>
            </a:pPr>
            <a:r>
              <a:rPr lang="en-US" sz="2400" dirty="0"/>
              <a:t>Attorney General and Illinois EPA are front lines in responding to direct federal actions aimed at environmental rollbacks, along with the General Assembly.  </a:t>
            </a:r>
          </a:p>
          <a:p>
            <a:endParaRPr lang="en-US" sz="2400" dirty="0"/>
          </a:p>
          <a:p>
            <a:pPr>
              <a:buFont typeface="Courier New" panose="02070309020205020404" pitchFamily="49" charset="0"/>
              <a:buChar char="o"/>
            </a:pPr>
            <a:r>
              <a:rPr lang="en-US" sz="2400" dirty="0"/>
              <a:t>Board has authority to initiate rulemaking on its own but rarely used.  </a:t>
            </a:r>
          </a:p>
        </p:txBody>
      </p:sp>
      <p:sp>
        <p:nvSpPr>
          <p:cNvPr id="2" name="Slide Number Placehold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a:lstStyle/>
          <a:p>
            <a:fld id="{EA87306C-81BA-4795-A5CA-9392456A8C1E}" type="slidenum">
              <a:rPr lang="en-US" smtClean="0"/>
              <a:pPr/>
              <a:t>41</a:t>
            </a:fld>
            <a:endParaRPr lang="en-US" dirty="0"/>
          </a:p>
        </p:txBody>
      </p:sp>
    </p:spTree>
    <p:extLst>
      <p:ext uri="{BB962C8B-B14F-4D97-AF65-F5344CB8AC3E}">
        <p14:creationId xmlns:p14="http://schemas.microsoft.com/office/powerpoint/2010/main" val="18845177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alpha val="1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CBCD3B-EAB4-87E8-85AB-C9DDB7162C68}"/>
              </a:ext>
            </a:extLst>
          </p:cNvPr>
          <p:cNvSpPr>
            <a:spLocks noGrp="1"/>
          </p:cNvSpPr>
          <p:nvPr>
            <p:ph type="title"/>
          </p:nvPr>
        </p:nvSpPr>
        <p:spPr>
          <a:ln>
            <a:solidFill>
              <a:srgbClr val="00B0F0"/>
            </a:solidFill>
          </a:ln>
        </p:spPr>
        <p:txBody>
          <a:bodyPr/>
          <a:lstStyle/>
          <a:p>
            <a:r>
              <a:rPr lang="en-US" sz="3200" dirty="0"/>
              <a:t>Thank you!</a:t>
            </a:r>
          </a:p>
        </p:txBody>
      </p:sp>
      <p:sp>
        <p:nvSpPr>
          <p:cNvPr id="6" name="Text Placeholder 5">
            <a:extLst>
              <a:ext uri="{FF2B5EF4-FFF2-40B4-BE49-F238E27FC236}">
                <a16:creationId xmlns:a16="http://schemas.microsoft.com/office/drawing/2014/main" id="{75335026-4908-B82C-0C3C-4E5E0498CB6A}"/>
              </a:ext>
            </a:extLst>
          </p:cNvPr>
          <p:cNvSpPr>
            <a:spLocks noGrp="1"/>
          </p:cNvSpPr>
          <p:nvPr>
            <p:ph type="body" sz="quarter" idx="19"/>
          </p:nvPr>
        </p:nvSpPr>
        <p:spPr/>
        <p:txBody>
          <a:bodyPr/>
          <a:lstStyle/>
          <a:p>
            <a:r>
              <a:rPr lang="en-US" dirty="0">
                <a:solidFill>
                  <a:schemeClr val="accent2">
                    <a:lumMod val="50000"/>
                  </a:schemeClr>
                </a:solidFill>
              </a:rPr>
              <a:t>Mike Mankowski</a:t>
            </a:r>
          </a:p>
          <a:p>
            <a:endParaRPr lang="en-US" dirty="0">
              <a:solidFill>
                <a:schemeClr val="accent2">
                  <a:lumMod val="50000"/>
                </a:schemeClr>
              </a:solidFill>
            </a:endParaRPr>
          </a:p>
          <a:p>
            <a:r>
              <a:rPr lang="en-US" dirty="0">
                <a:solidFill>
                  <a:schemeClr val="accent2">
                    <a:lumMod val="50000"/>
                  </a:schemeClr>
                </a:solidFill>
              </a:rPr>
              <a:t>Board Member, IPCB</a:t>
            </a:r>
          </a:p>
          <a:p>
            <a:endParaRPr lang="en-US" dirty="0">
              <a:solidFill>
                <a:schemeClr val="accent2">
                  <a:lumMod val="50000"/>
                </a:schemeClr>
              </a:solidFill>
            </a:endParaRPr>
          </a:p>
          <a:p>
            <a:r>
              <a:rPr lang="en-US" u="sng" dirty="0">
                <a:solidFill>
                  <a:schemeClr val="accent2">
                    <a:lumMod val="50000"/>
                  </a:schemeClr>
                </a:solidFill>
              </a:rPr>
              <a:t>Pcb.Illinois.gov</a:t>
            </a:r>
          </a:p>
          <a:p>
            <a:endParaRPr lang="en-US" dirty="0"/>
          </a:p>
        </p:txBody>
      </p:sp>
      <p:pic>
        <p:nvPicPr>
          <p:cNvPr id="15" name="Picture Placeholder 14">
            <a:extLst>
              <a:ext uri="{FF2B5EF4-FFF2-40B4-BE49-F238E27FC236}">
                <a16:creationId xmlns:a16="http://schemas.microsoft.com/office/drawing/2014/main" id="{C59CFD32-0A41-78F6-63F2-D8BBA2F23D00}"/>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6771736" y="0"/>
            <a:ext cx="5420264" cy="6858000"/>
          </a:xfrm>
        </p:spPr>
      </p:pic>
    </p:spTree>
    <p:extLst>
      <p:ext uri="{BB962C8B-B14F-4D97-AF65-F5344CB8AC3E}">
        <p14:creationId xmlns:p14="http://schemas.microsoft.com/office/powerpoint/2010/main" val="3010151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b8b0ff-f676-4acb-9503-3b89d4042b8a" xsi:nil="true"/>
    <MediaServiceKeyPoints xmlns="91bdd7a2-ff8a-4657-8f35-19f2cc7e30ab" xsi:nil="true"/>
    <lcf76f155ced4ddcb4097134ff3c332f xmlns="91bdd7a2-ff8a-4657-8f35-19f2cc7e30a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AF8D22CAC9BCE43ADF0D46503DABF07" ma:contentTypeVersion="18" ma:contentTypeDescription="Create a new document." ma:contentTypeScope="" ma:versionID="3a155390a0abccc55d2ff797653da0a3">
  <xsd:schema xmlns:xsd="http://www.w3.org/2001/XMLSchema" xmlns:xs="http://www.w3.org/2001/XMLSchema" xmlns:p="http://schemas.microsoft.com/office/2006/metadata/properties" xmlns:ns2="91bdd7a2-ff8a-4657-8f35-19f2cc7e30ab" xmlns:ns3="9fb8b0ff-f676-4acb-9503-3b89d4042b8a" targetNamespace="http://schemas.microsoft.com/office/2006/metadata/properties" ma:root="true" ma:fieldsID="abd3af1b827be6bd7286eaadfd20e5ea" ns2:_="" ns3:_="">
    <xsd:import namespace="91bdd7a2-ff8a-4657-8f35-19f2cc7e30ab"/>
    <xsd:import namespace="9fb8b0ff-f676-4acb-9503-3b89d4042b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bdd7a2-ff8a-4657-8f35-19f2cc7e3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287318-132e-4b42-ab5c-18d700d6927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b8b0ff-f676-4acb-9503-3b89d4042b8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4acac36-d671-486a-8ab6-d2493ff3bf38}" ma:internalName="TaxCatchAll" ma:showField="CatchAllData" ma:web="9fb8b0ff-f676-4acb-9503-3b89d4042b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19A644-6410-4EC7-894C-877E70305DFF}">
  <ds:schemaRefs>
    <ds:schemaRef ds:uri="71af3243-3dd4-4a8d-8c0d-dd76da1f02a5"/>
    <ds:schemaRef ds:uri="http://schemas.openxmlformats.org/package/2006/metadata/core-properties"/>
    <ds:schemaRef ds:uri="http://schemas.microsoft.com/office/2006/metadata/properties"/>
    <ds:schemaRef ds:uri="http://purl.org/dc/terms/"/>
    <ds:schemaRef ds:uri="http://schemas.microsoft.com/sharepoint/v3"/>
    <ds:schemaRef ds:uri="http://schemas.microsoft.com/office/2006/documentManagement/types"/>
    <ds:schemaRef ds:uri="16c05727-aa75-4e4a-9b5f-8a80a1165891"/>
    <ds:schemaRef ds:uri="http://schemas.microsoft.com/office/infopath/2007/PartnerControls"/>
    <ds:schemaRef ds:uri="http://purl.org/dc/elements/1.1/"/>
    <ds:schemaRef ds:uri="230e9df3-be65-4c73-a93b-d1236ebd677e"/>
    <ds:schemaRef ds:uri="http://www.w3.org/XML/1998/namespace"/>
    <ds:schemaRef ds:uri="http://purl.org/dc/dcmitype/"/>
  </ds:schemaRefs>
</ds:datastoreItem>
</file>

<file path=customXml/itemProps2.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3.xml><?xml version="1.0" encoding="utf-8"?>
<ds:datastoreItem xmlns:ds="http://schemas.openxmlformats.org/officeDocument/2006/customXml" ds:itemID="{B83BC10C-37E4-41E0-8167-A49FB2C5A911}"/>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{85FFEF29-1C93-4D3A-8B7D-82D0343E21A8}TF8c6975b0-03aa-48e8-8a23-2a6072f108da7bca746b_win32-937fb968a2bf</Template>
  <TotalTime>10677</TotalTime>
  <Words>2213</Words>
  <Application>Microsoft Office PowerPoint</Application>
  <PresentationFormat>Widescreen</PresentationFormat>
  <Paragraphs>327</Paragraphs>
  <Slides>42</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Arial</vt:lpstr>
      <vt:lpstr>Calibri</vt:lpstr>
      <vt:lpstr>Corbel</vt:lpstr>
      <vt:lpstr>Courier New</vt:lpstr>
      <vt:lpstr>Times New Roman</vt:lpstr>
      <vt:lpstr>Tw Cen MT</vt:lpstr>
      <vt:lpstr>Tw Cen MT Condensed</vt:lpstr>
      <vt:lpstr>Wingdings</vt:lpstr>
      <vt:lpstr>Wingdings 3</vt:lpstr>
      <vt:lpstr>Basis</vt:lpstr>
      <vt:lpstr>Integral</vt:lpstr>
      <vt:lpstr>Water Regulatory Developments and the Board’s Role Amid Evolving Federal and State Priorities  Illinois Pollution  Control Board Member  Mike Mankowski  IERG Water Seminar September 9, 2025</vt:lpstr>
      <vt:lpstr>Agenda</vt:lpstr>
      <vt:lpstr>Structure of the Board  and staff </vt:lpstr>
      <vt:lpstr>Structure of the Board</vt:lpstr>
      <vt:lpstr>CURRENT BOARD MEMBERS</vt:lpstr>
      <vt:lpstr>the Board Staff</vt:lpstr>
      <vt:lpstr>Board Staff</vt:lpstr>
      <vt:lpstr>Technical Unit Staff</vt:lpstr>
      <vt:lpstr>Technical Unit Staff Duties</vt:lpstr>
      <vt:lpstr>BOARD FUNCTIONS</vt:lpstr>
      <vt:lpstr>Time to Make the Rules! </vt:lpstr>
      <vt:lpstr>What is a rulemaking?</vt:lpstr>
      <vt:lpstr>Who can propose rules?</vt:lpstr>
      <vt:lpstr>Process for a general rulemaking</vt:lpstr>
      <vt:lpstr>Rulemaking Proposals</vt:lpstr>
      <vt:lpstr>Rulemaking Proposals</vt:lpstr>
      <vt:lpstr>Rulemaking Proposals</vt:lpstr>
      <vt:lpstr>Rulemaking Proposals</vt:lpstr>
      <vt:lpstr>Hearings</vt:lpstr>
      <vt:lpstr>First notice</vt:lpstr>
      <vt:lpstr>second notice</vt:lpstr>
      <vt:lpstr>Possible actions by JCAR</vt:lpstr>
      <vt:lpstr>FINAL ADOPTION</vt:lpstr>
      <vt:lpstr>IS THIS HOW ALL RULES ARE ADOPTED?  no</vt:lpstr>
      <vt:lpstr>Statutory deadline rules</vt:lpstr>
      <vt:lpstr>EX PARTE COMMUNICATIONS</vt:lpstr>
      <vt:lpstr>PUBLIC PARTICIPATION  How to influence a rulemaking</vt:lpstr>
      <vt:lpstr>What can you influence?</vt:lpstr>
      <vt:lpstr>Levels of Participation</vt:lpstr>
      <vt:lpstr>Tips for successful advocacy </vt:lpstr>
      <vt:lpstr> Amendments to groundwater quality  35 Ill. Adm. Code 620 r 22-18</vt:lpstr>
      <vt:lpstr>   part 620 rulemaking (R 22-18) </vt:lpstr>
      <vt:lpstr>   part 620 rulemaking (R 22-18) </vt:lpstr>
      <vt:lpstr>   part 620 rulemaking (R 22-18) </vt:lpstr>
      <vt:lpstr>   part 620 rulemaking (R 22-18) </vt:lpstr>
      <vt:lpstr>part 620 rulemaking (R 22-18)A Subdocket</vt:lpstr>
      <vt:lpstr>IERG PFAS Questions</vt:lpstr>
      <vt:lpstr>Adjusted Standards </vt:lpstr>
      <vt:lpstr>Variances</vt:lpstr>
      <vt:lpstr>Other Water regulatory updates</vt:lpstr>
      <vt:lpstr>Navigating the Changing federal environmental landscape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Michael.Mankowski@illinois.gov</dc:creator>
  <cp:lastModifiedBy>Mankowski, Michael</cp:lastModifiedBy>
  <cp:revision>89</cp:revision>
  <dcterms:created xsi:type="dcterms:W3CDTF">2025-08-01T14:25:48Z</dcterms:created>
  <dcterms:modified xsi:type="dcterms:W3CDTF">2025-09-08T20:53:56Z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0x010100EAF8D22CAC9BCE43ADF0D46503DABF07</vt:lpwstr>
  </property>
</Properties>
</file>